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72" r:id="rId4"/>
    <p:sldId id="27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15EC25-7A62-433A-9220-E4B03866646F}">
          <p14:sldIdLst>
            <p14:sldId id="256"/>
            <p14:sldId id="257"/>
            <p14:sldId id="272"/>
            <p14:sldId id="273"/>
            <p14:sldId id="260"/>
          </p14:sldIdLst>
        </p14:section>
        <p14:section name="Stopping by Woods" id="{64B43124-99E6-4E5A-A68C-3CD7E98AA33D}">
          <p14:sldIdLst>
            <p14:sldId id="261"/>
            <p14:sldId id="262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89" autoAdjust="0"/>
  </p:normalViewPr>
  <p:slideViewPr>
    <p:cSldViewPr>
      <p:cViewPr varScale="1">
        <p:scale>
          <a:sx n="82" d="100"/>
          <a:sy n="82" d="100"/>
        </p:scale>
        <p:origin x="-4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364CC-B07F-480A-85C2-ED368874019E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28775-8057-4064-9087-2BDFCC985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8EEEC-3EB6-4B6E-9DF9-6D00A83834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08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06C8C4DC-5C29-4E90-9789-EBBE40FA71EF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dG7KLqvqXwU?version=3&amp;hl=en_US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The Pere Marquette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34004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 gives his harness bells a shake</a:t>
            </a:r>
            <a:br>
              <a:rPr lang="en-US" dirty="0"/>
            </a:br>
            <a:r>
              <a:rPr lang="en-US" dirty="0"/>
              <a:t>To ask if there is some mistake.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34860"/>
            <a:ext cx="3581400" cy="477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3784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only other sound's the sweep</a:t>
            </a:r>
            <a:br>
              <a:rPr lang="en-US" dirty="0"/>
            </a:br>
            <a:r>
              <a:rPr lang="en-US" dirty="0"/>
              <a:t>Of easy wind and downy flake.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514600"/>
            <a:ext cx="487680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1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woods are lovely, dark and deep.</a:t>
            </a:r>
            <a:br>
              <a:rPr lang="en-US" dirty="0"/>
            </a:br>
            <a:r>
              <a:rPr lang="en-US" dirty="0"/>
              <a:t>But I have promises to keep,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86000" y="3428999"/>
            <a:ext cx="5410200" cy="2777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417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And miles to go before I sleep,</a:t>
            </a:r>
            <a:br>
              <a:rPr lang="en-US" dirty="0"/>
            </a:br>
            <a:r>
              <a:rPr lang="en-US" dirty="0"/>
              <a:t>And miles to go before I sleep.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1"/>
          <a:stretch/>
        </p:blipFill>
        <p:spPr>
          <a:xfrm>
            <a:off x="4724400" y="1752601"/>
            <a:ext cx="3242582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4585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Engine, Engine No 9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452" y="2770188"/>
            <a:ext cx="4485095" cy="3538537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029200"/>
            <a:ext cx="19335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6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Going Down Chicago Line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96" y="2770188"/>
            <a:ext cx="5422807" cy="3538537"/>
          </a:xfrm>
        </p:spPr>
      </p:pic>
      <p:pic>
        <p:nvPicPr>
          <p:cNvPr id="8" name="dG7KLqvqXwU?version=3&amp;hl=en_U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86400" y="3276600"/>
            <a:ext cx="3657600" cy="2743200"/>
          </a:xfrm>
          <a:prstGeom prst="rect">
            <a:avLst/>
          </a:prstGeom>
          <a:ln w="63500" cap="sq">
            <a:solidFill>
              <a:srgbClr val="FFFFFF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</p:spTree>
    <p:extLst>
      <p:ext uri="{BB962C8B-B14F-4D97-AF65-F5344CB8AC3E}">
        <p14:creationId xmlns:p14="http://schemas.microsoft.com/office/powerpoint/2010/main" val="19814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5105400" cy="1154097"/>
          </a:xfrm>
        </p:spPr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If the Train Should Jump the Track</a:t>
            </a:r>
            <a:endParaRPr lang="en-US" dirty="0"/>
          </a:p>
        </p:txBody>
      </p:sp>
      <p:pic>
        <p:nvPicPr>
          <p:cNvPr id="8" name="Polar Express Owosso, MI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270" end="3324.3333"/>
                  <p14:fade in="1000" out="1000"/>
                  <p14:bmkLst>
                    <p14:bmk name="Bookmark 1" time="5561.9767"/>
                    <p14:bmk name="Bookmark 2" time="27108.0136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2736448"/>
            <a:ext cx="48768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38" y="2770188"/>
            <a:ext cx="2963524" cy="3538537"/>
          </a:xfrm>
        </p:spPr>
      </p:pic>
    </p:spTree>
    <p:extLst>
      <p:ext uri="{BB962C8B-B14F-4D97-AF65-F5344CB8AC3E}">
        <p14:creationId xmlns:p14="http://schemas.microsoft.com/office/powerpoint/2010/main" val="4781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67925" showWhenStopped="0">
                <p:cTn id="8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97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6096000" cy="1154097"/>
          </a:xfrm>
        </p:spPr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Do You Want Your Money Back?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53" y="2770188"/>
            <a:ext cx="3644693" cy="3538537"/>
          </a:xfrm>
        </p:spPr>
      </p:pic>
    </p:spTree>
    <p:extLst>
      <p:ext uri="{BB962C8B-B14F-4D97-AF65-F5344CB8AC3E}">
        <p14:creationId xmlns:p14="http://schemas.microsoft.com/office/powerpoint/2010/main" val="170008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Stopping By Woods on a Snowy Evening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Robert Frost</a:t>
            </a:r>
          </a:p>
          <a:p>
            <a:r>
              <a:rPr lang="en-US" dirty="0" smtClean="0"/>
              <a:t>1923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07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4958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Whose woods these are I think I know.</a:t>
            </a:r>
            <a:br>
              <a:rPr lang="en-US" dirty="0"/>
            </a:br>
            <a:r>
              <a:rPr lang="en-US" dirty="0"/>
              <a:t>His house is in the village though;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7518" y="3179604"/>
            <a:ext cx="1789257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9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My little horse must think it queer</a:t>
            </a:r>
            <a:br>
              <a:rPr lang="en-US" dirty="0"/>
            </a:br>
            <a:r>
              <a:rPr lang="en-US" dirty="0"/>
              <a:t>To stop without a farmhouse near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446" y="2209800"/>
            <a:ext cx="4442354" cy="3331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952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Between the woods and frozen lake</a:t>
            </a:r>
            <a:br>
              <a:rPr lang="en-US" dirty="0"/>
            </a:br>
            <a:r>
              <a:rPr lang="en-US" dirty="0"/>
              <a:t>The darkest evening of the year.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464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2341</TotalTime>
  <Words>89</Words>
  <Application>Microsoft Office PowerPoint</Application>
  <PresentationFormat>On-screen Show (4:3)</PresentationFormat>
  <Paragraphs>16</Paragraphs>
  <Slides>13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Perspective</vt:lpstr>
      <vt:lpstr>The Pere Marquette</vt:lpstr>
      <vt:lpstr>Engine, Engine No 9</vt:lpstr>
      <vt:lpstr>Going Down Chicago Line</vt:lpstr>
      <vt:lpstr>If the Train Should Jump the Track</vt:lpstr>
      <vt:lpstr>Do You Want Your Money Back?</vt:lpstr>
      <vt:lpstr>Stopping By Woods on a Snowy Evening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eBeth</dc:creator>
  <cp:lastModifiedBy>eBeth</cp:lastModifiedBy>
  <cp:revision>54</cp:revision>
  <dcterms:created xsi:type="dcterms:W3CDTF">2011-11-16T14:02:36Z</dcterms:created>
  <dcterms:modified xsi:type="dcterms:W3CDTF">2011-12-08T16:45:30Z</dcterms:modified>
</cp:coreProperties>
</file>