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75EE42-391F-450D-8A58-F69A62B3ECA2}" type="doc">
      <dgm:prSet loTypeId="urn:microsoft.com/office/officeart/2009/3/layout/HorizontalOrganizationChart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AB02B14-1D8A-495F-93A7-D03B9A2D90C9}">
      <dgm:prSet phldrT="[Text]"/>
      <dgm:spPr/>
      <dgm:t>
        <a:bodyPr/>
        <a:lstStyle/>
        <a:p>
          <a:r>
            <a:rPr lang="en-US" dirty="0" smtClean="0"/>
            <a:t>Catalogue</a:t>
          </a:r>
          <a:endParaRPr lang="en-US" dirty="0"/>
        </a:p>
      </dgm:t>
    </dgm:pt>
    <dgm:pt modelId="{745BF94B-4ACB-4B71-9848-37FBB8E0E177}" type="parTrans" cxnId="{309A61CA-7AF7-4E93-874A-F3687CF630D9}">
      <dgm:prSet/>
      <dgm:spPr/>
      <dgm:t>
        <a:bodyPr/>
        <a:lstStyle/>
        <a:p>
          <a:endParaRPr lang="en-US"/>
        </a:p>
      </dgm:t>
    </dgm:pt>
    <dgm:pt modelId="{47D047FC-13D8-48BE-B6BB-8D4A9339D794}" type="sibTrans" cxnId="{309A61CA-7AF7-4E93-874A-F3687CF630D9}">
      <dgm:prSet/>
      <dgm:spPr/>
      <dgm:t>
        <a:bodyPr/>
        <a:lstStyle/>
        <a:p>
          <a:endParaRPr lang="en-US"/>
        </a:p>
      </dgm:t>
    </dgm:pt>
    <dgm:pt modelId="{59E3B15E-6E30-4956-9467-E9255449ED30}">
      <dgm:prSet phldrT="[Text]"/>
      <dgm:spPr/>
      <dgm:t>
        <a:bodyPr/>
        <a:lstStyle/>
        <a:p>
          <a:r>
            <a:rPr lang="en-US" dirty="0" smtClean="0"/>
            <a:t>Dogs</a:t>
          </a:r>
          <a:endParaRPr lang="en-US" dirty="0"/>
        </a:p>
      </dgm:t>
    </dgm:pt>
    <dgm:pt modelId="{7975F5C0-EB83-4D24-8B6E-3977D6BB7F61}" type="parTrans" cxnId="{D4A0ED2E-D8BD-48B3-A695-9D99B8BC0398}">
      <dgm:prSet/>
      <dgm:spPr/>
      <dgm:t>
        <a:bodyPr/>
        <a:lstStyle/>
        <a:p>
          <a:endParaRPr lang="en-US"/>
        </a:p>
      </dgm:t>
    </dgm:pt>
    <dgm:pt modelId="{5FE4ACAB-12D1-4197-B660-983EC0F7F42F}" type="sibTrans" cxnId="{D4A0ED2E-D8BD-48B3-A695-9D99B8BC0398}">
      <dgm:prSet/>
      <dgm:spPr/>
      <dgm:t>
        <a:bodyPr/>
        <a:lstStyle/>
        <a:p>
          <a:endParaRPr lang="en-US"/>
        </a:p>
      </dgm:t>
    </dgm:pt>
    <dgm:pt modelId="{374435C5-7664-46CE-B6B8-062E11F11D45}">
      <dgm:prSet phldrT="[Text]"/>
      <dgm:spPr/>
      <dgm:t>
        <a:bodyPr/>
        <a:lstStyle/>
        <a:p>
          <a:r>
            <a:rPr lang="en-US" dirty="0" smtClean="0"/>
            <a:t>Pluto</a:t>
          </a:r>
          <a:endParaRPr lang="en-US" dirty="0"/>
        </a:p>
      </dgm:t>
    </dgm:pt>
    <dgm:pt modelId="{498AE020-2220-4F93-BC02-09B8AB0CF550}" type="parTrans" cxnId="{7C75549A-632C-44D4-AA81-98A9A602702E}">
      <dgm:prSet/>
      <dgm:spPr/>
      <dgm:t>
        <a:bodyPr/>
        <a:lstStyle/>
        <a:p>
          <a:endParaRPr lang="en-US"/>
        </a:p>
      </dgm:t>
    </dgm:pt>
    <dgm:pt modelId="{39C0AA58-8E07-4262-BE18-7A15F7945473}" type="sibTrans" cxnId="{7C75549A-632C-44D4-AA81-98A9A602702E}">
      <dgm:prSet/>
      <dgm:spPr/>
      <dgm:t>
        <a:bodyPr/>
        <a:lstStyle/>
        <a:p>
          <a:endParaRPr lang="en-US"/>
        </a:p>
      </dgm:t>
    </dgm:pt>
    <dgm:pt modelId="{FB3F4E18-A128-4443-B73B-939A797D953D}">
      <dgm:prSet phldrT="[Text]"/>
      <dgm:spPr/>
      <dgm:t>
        <a:bodyPr/>
        <a:lstStyle/>
        <a:p>
          <a:r>
            <a:rPr lang="en-US" dirty="0" smtClean="0"/>
            <a:t>Goofy</a:t>
          </a:r>
          <a:endParaRPr lang="en-US" dirty="0"/>
        </a:p>
      </dgm:t>
    </dgm:pt>
    <dgm:pt modelId="{09CD3A7A-FDA5-48A1-AAE0-9FE7E6808142}" type="parTrans" cxnId="{E4D3641C-B8AA-4632-87CF-EE81EAA97E77}">
      <dgm:prSet/>
      <dgm:spPr/>
      <dgm:t>
        <a:bodyPr/>
        <a:lstStyle/>
        <a:p>
          <a:endParaRPr lang="en-US"/>
        </a:p>
      </dgm:t>
    </dgm:pt>
    <dgm:pt modelId="{A2DF01A6-B9FA-4A4D-97D8-575C27D72831}" type="sibTrans" cxnId="{E4D3641C-B8AA-4632-87CF-EE81EAA97E77}">
      <dgm:prSet/>
      <dgm:spPr/>
      <dgm:t>
        <a:bodyPr/>
        <a:lstStyle/>
        <a:p>
          <a:endParaRPr lang="en-US"/>
        </a:p>
      </dgm:t>
    </dgm:pt>
    <dgm:pt modelId="{8DF7E522-2579-4DEB-AED1-8C407C978C50}">
      <dgm:prSet phldrT="[Text]"/>
      <dgm:spPr/>
      <dgm:t>
        <a:bodyPr/>
        <a:lstStyle/>
        <a:p>
          <a:r>
            <a:rPr lang="en-US" dirty="0" smtClean="0"/>
            <a:t>Cats</a:t>
          </a:r>
          <a:endParaRPr lang="en-US" dirty="0"/>
        </a:p>
      </dgm:t>
    </dgm:pt>
    <dgm:pt modelId="{AC2E7912-1098-4C0B-A689-E70F15598937}" type="parTrans" cxnId="{8F3DF67D-7073-4905-BC78-87F99FE2D509}">
      <dgm:prSet/>
      <dgm:spPr/>
      <dgm:t>
        <a:bodyPr/>
        <a:lstStyle/>
        <a:p>
          <a:endParaRPr lang="en-US"/>
        </a:p>
      </dgm:t>
    </dgm:pt>
    <dgm:pt modelId="{9AAAC206-57F4-4D76-9034-97E7C3DFE950}" type="sibTrans" cxnId="{8F3DF67D-7073-4905-BC78-87F99FE2D509}">
      <dgm:prSet/>
      <dgm:spPr/>
      <dgm:t>
        <a:bodyPr/>
        <a:lstStyle/>
        <a:p>
          <a:endParaRPr lang="en-US"/>
        </a:p>
      </dgm:t>
    </dgm:pt>
    <dgm:pt modelId="{784CEA2D-5AE2-4F55-AB56-06FD6ED8D067}">
      <dgm:prSet/>
      <dgm:spPr/>
      <dgm:t>
        <a:bodyPr/>
        <a:lstStyle/>
        <a:p>
          <a:r>
            <a:rPr lang="en-US" dirty="0" smtClean="0"/>
            <a:t>Mice</a:t>
          </a:r>
          <a:endParaRPr lang="en-US" dirty="0"/>
        </a:p>
      </dgm:t>
    </dgm:pt>
    <dgm:pt modelId="{DF820D3F-A315-4404-BA34-77524F85C735}" type="parTrans" cxnId="{63184C8B-6B2B-4C01-BE88-C302A9151B5E}">
      <dgm:prSet/>
      <dgm:spPr/>
      <dgm:t>
        <a:bodyPr/>
        <a:lstStyle/>
        <a:p>
          <a:endParaRPr lang="en-US"/>
        </a:p>
      </dgm:t>
    </dgm:pt>
    <dgm:pt modelId="{982A3E7F-A859-4A70-B72A-00BA4E6A2266}" type="sibTrans" cxnId="{63184C8B-6B2B-4C01-BE88-C302A9151B5E}">
      <dgm:prSet/>
      <dgm:spPr/>
      <dgm:t>
        <a:bodyPr/>
        <a:lstStyle/>
        <a:p>
          <a:endParaRPr lang="en-US"/>
        </a:p>
      </dgm:t>
    </dgm:pt>
    <dgm:pt modelId="{EED5C389-0C49-4496-912E-679E11F66BFC}">
      <dgm:prSet/>
      <dgm:spPr/>
      <dgm:t>
        <a:bodyPr/>
        <a:lstStyle/>
        <a:p>
          <a:r>
            <a:rPr lang="en-US" dirty="0" smtClean="0"/>
            <a:t>Mickey</a:t>
          </a:r>
          <a:endParaRPr lang="en-US" dirty="0"/>
        </a:p>
      </dgm:t>
    </dgm:pt>
    <dgm:pt modelId="{30D7C075-6A44-44BE-BAE0-8A3442FDBB89}" type="parTrans" cxnId="{6BFB1374-9B71-48A6-8604-D99F714C1CA4}">
      <dgm:prSet/>
      <dgm:spPr/>
      <dgm:t>
        <a:bodyPr/>
        <a:lstStyle/>
        <a:p>
          <a:endParaRPr lang="en-US"/>
        </a:p>
      </dgm:t>
    </dgm:pt>
    <dgm:pt modelId="{FA682E66-439D-49C6-9543-E87293938945}" type="sibTrans" cxnId="{6BFB1374-9B71-48A6-8604-D99F714C1CA4}">
      <dgm:prSet/>
      <dgm:spPr/>
      <dgm:t>
        <a:bodyPr/>
        <a:lstStyle/>
        <a:p>
          <a:endParaRPr lang="en-US"/>
        </a:p>
      </dgm:t>
    </dgm:pt>
    <dgm:pt modelId="{572B185F-1CA9-4C61-BFA2-46B89F947650}" type="pres">
      <dgm:prSet presAssocID="{7B75EE42-391F-450D-8A58-F69A62B3EC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492DB6E-6AB2-429B-98F3-5B0E8EA173A1}" type="pres">
      <dgm:prSet presAssocID="{FAB02B14-1D8A-495F-93A7-D03B9A2D90C9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AA84C40-8D24-46DC-8AEC-AC534A0F59B0}" type="pres">
      <dgm:prSet presAssocID="{FAB02B14-1D8A-495F-93A7-D03B9A2D90C9}" presName="rootComposite1" presStyleCnt="0"/>
      <dgm:spPr/>
      <dgm:t>
        <a:bodyPr/>
        <a:lstStyle/>
        <a:p>
          <a:endParaRPr lang="en-US"/>
        </a:p>
      </dgm:t>
    </dgm:pt>
    <dgm:pt modelId="{A90F73B2-DBA2-48E0-91B5-7F69F7D4B3B8}" type="pres">
      <dgm:prSet presAssocID="{FAB02B14-1D8A-495F-93A7-D03B9A2D90C9}" presName="rootText1" presStyleLbl="node0" presStyleIdx="0" presStyleCnt="1" custScaleX="161051" custScaleY="16105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D28D1C8D-98B2-4B44-8E5B-250696CD5630}" type="pres">
      <dgm:prSet presAssocID="{FAB02B14-1D8A-495F-93A7-D03B9A2D90C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30F74B6-A8D7-47B2-957F-76619DE227DE}" type="pres">
      <dgm:prSet presAssocID="{FAB02B14-1D8A-495F-93A7-D03B9A2D90C9}" presName="hierChild2" presStyleCnt="0"/>
      <dgm:spPr/>
      <dgm:t>
        <a:bodyPr/>
        <a:lstStyle/>
        <a:p>
          <a:endParaRPr lang="en-US"/>
        </a:p>
      </dgm:t>
    </dgm:pt>
    <dgm:pt modelId="{F15E64F4-A4D0-419B-9574-8E771FD0A264}" type="pres">
      <dgm:prSet presAssocID="{7975F5C0-EB83-4D24-8B6E-3977D6BB7F61}" presName="Name64" presStyleLbl="parChTrans1D2" presStyleIdx="0" presStyleCnt="3"/>
      <dgm:spPr/>
      <dgm:t>
        <a:bodyPr/>
        <a:lstStyle/>
        <a:p>
          <a:endParaRPr lang="en-US"/>
        </a:p>
      </dgm:t>
    </dgm:pt>
    <dgm:pt modelId="{9FBA02DB-F2A0-4D41-BBEA-67C7AE43297B}" type="pres">
      <dgm:prSet presAssocID="{59E3B15E-6E30-4956-9467-E9255449ED3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D86A33E-81C8-47A6-9F69-9C16D4219025}" type="pres">
      <dgm:prSet presAssocID="{59E3B15E-6E30-4956-9467-E9255449ED30}" presName="rootComposite" presStyleCnt="0"/>
      <dgm:spPr/>
      <dgm:t>
        <a:bodyPr/>
        <a:lstStyle/>
        <a:p>
          <a:endParaRPr lang="en-US"/>
        </a:p>
      </dgm:t>
    </dgm:pt>
    <dgm:pt modelId="{A866F171-BA57-442F-8F47-C9EBCBFFD1C6}" type="pres">
      <dgm:prSet presAssocID="{59E3B15E-6E30-4956-9467-E9255449ED3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B29CBE-BB85-4CDA-B11C-AF25FD434E20}" type="pres">
      <dgm:prSet presAssocID="{59E3B15E-6E30-4956-9467-E9255449ED30}" presName="rootConnector" presStyleLbl="node2" presStyleIdx="0" presStyleCnt="3"/>
      <dgm:spPr/>
      <dgm:t>
        <a:bodyPr/>
        <a:lstStyle/>
        <a:p>
          <a:endParaRPr lang="en-US"/>
        </a:p>
      </dgm:t>
    </dgm:pt>
    <dgm:pt modelId="{12693F1A-E54D-4FD0-AC94-F007D09792F8}" type="pres">
      <dgm:prSet presAssocID="{59E3B15E-6E30-4956-9467-E9255449ED30}" presName="hierChild4" presStyleCnt="0"/>
      <dgm:spPr/>
      <dgm:t>
        <a:bodyPr/>
        <a:lstStyle/>
        <a:p>
          <a:endParaRPr lang="en-US"/>
        </a:p>
      </dgm:t>
    </dgm:pt>
    <dgm:pt modelId="{9C62F32A-2D02-43D5-A9F1-95B1B9C63DC5}" type="pres">
      <dgm:prSet presAssocID="{498AE020-2220-4F93-BC02-09B8AB0CF550}" presName="Name64" presStyleLbl="parChTrans1D3" presStyleIdx="0" presStyleCnt="3"/>
      <dgm:spPr/>
      <dgm:t>
        <a:bodyPr/>
        <a:lstStyle/>
        <a:p>
          <a:endParaRPr lang="en-US"/>
        </a:p>
      </dgm:t>
    </dgm:pt>
    <dgm:pt modelId="{33F5C843-88F9-455B-8C68-BBA0609F91C9}" type="pres">
      <dgm:prSet presAssocID="{374435C5-7664-46CE-B6B8-062E11F11D4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A4016CF-4F21-4245-AE27-3E28F25478FE}" type="pres">
      <dgm:prSet presAssocID="{374435C5-7664-46CE-B6B8-062E11F11D45}" presName="rootComposite" presStyleCnt="0"/>
      <dgm:spPr/>
      <dgm:t>
        <a:bodyPr/>
        <a:lstStyle/>
        <a:p>
          <a:endParaRPr lang="en-US"/>
        </a:p>
      </dgm:t>
    </dgm:pt>
    <dgm:pt modelId="{C131C98C-D7A9-4694-898D-8589C1983C55}" type="pres">
      <dgm:prSet presAssocID="{374435C5-7664-46CE-B6B8-062E11F11D45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F90B94-8513-423C-AB16-8370839C209C}" type="pres">
      <dgm:prSet presAssocID="{374435C5-7664-46CE-B6B8-062E11F11D45}" presName="rootConnector" presStyleLbl="node3" presStyleIdx="0" presStyleCnt="3"/>
      <dgm:spPr/>
      <dgm:t>
        <a:bodyPr/>
        <a:lstStyle/>
        <a:p>
          <a:endParaRPr lang="en-US"/>
        </a:p>
      </dgm:t>
    </dgm:pt>
    <dgm:pt modelId="{F2597A72-CB77-4729-8036-8F10A2660409}" type="pres">
      <dgm:prSet presAssocID="{374435C5-7664-46CE-B6B8-062E11F11D45}" presName="hierChild4" presStyleCnt="0"/>
      <dgm:spPr/>
      <dgm:t>
        <a:bodyPr/>
        <a:lstStyle/>
        <a:p>
          <a:endParaRPr lang="en-US"/>
        </a:p>
      </dgm:t>
    </dgm:pt>
    <dgm:pt modelId="{2CE6725C-88A0-440B-B1A8-D0B5513883B6}" type="pres">
      <dgm:prSet presAssocID="{374435C5-7664-46CE-B6B8-062E11F11D45}" presName="hierChild5" presStyleCnt="0"/>
      <dgm:spPr/>
      <dgm:t>
        <a:bodyPr/>
        <a:lstStyle/>
        <a:p>
          <a:endParaRPr lang="en-US"/>
        </a:p>
      </dgm:t>
    </dgm:pt>
    <dgm:pt modelId="{66342E5E-684B-41E9-BCAC-B0A9F7325658}" type="pres">
      <dgm:prSet presAssocID="{09CD3A7A-FDA5-48A1-AAE0-9FE7E6808142}" presName="Name64" presStyleLbl="parChTrans1D3" presStyleIdx="1" presStyleCnt="3"/>
      <dgm:spPr/>
      <dgm:t>
        <a:bodyPr/>
        <a:lstStyle/>
        <a:p>
          <a:endParaRPr lang="en-US"/>
        </a:p>
      </dgm:t>
    </dgm:pt>
    <dgm:pt modelId="{D9B052FA-DF03-405B-B010-6EDBE4AC0D72}" type="pres">
      <dgm:prSet presAssocID="{FB3F4E18-A128-4443-B73B-939A797D953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58F09F7-0688-40DA-96EC-11CEFCAF32F8}" type="pres">
      <dgm:prSet presAssocID="{FB3F4E18-A128-4443-B73B-939A797D953D}" presName="rootComposite" presStyleCnt="0"/>
      <dgm:spPr/>
      <dgm:t>
        <a:bodyPr/>
        <a:lstStyle/>
        <a:p>
          <a:endParaRPr lang="en-US"/>
        </a:p>
      </dgm:t>
    </dgm:pt>
    <dgm:pt modelId="{0FF53AD7-DE2C-4608-8A2C-F12990B601FF}" type="pres">
      <dgm:prSet presAssocID="{FB3F4E18-A128-4443-B73B-939A797D953D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4C38A6-A5FF-44CF-B06C-ECBF72D1DF2A}" type="pres">
      <dgm:prSet presAssocID="{FB3F4E18-A128-4443-B73B-939A797D953D}" presName="rootConnector" presStyleLbl="node3" presStyleIdx="1" presStyleCnt="3"/>
      <dgm:spPr/>
      <dgm:t>
        <a:bodyPr/>
        <a:lstStyle/>
        <a:p>
          <a:endParaRPr lang="en-US"/>
        </a:p>
      </dgm:t>
    </dgm:pt>
    <dgm:pt modelId="{9161A5EE-86C0-481E-A74B-D04EE6A05EDB}" type="pres">
      <dgm:prSet presAssocID="{FB3F4E18-A128-4443-B73B-939A797D953D}" presName="hierChild4" presStyleCnt="0"/>
      <dgm:spPr/>
      <dgm:t>
        <a:bodyPr/>
        <a:lstStyle/>
        <a:p>
          <a:endParaRPr lang="en-US"/>
        </a:p>
      </dgm:t>
    </dgm:pt>
    <dgm:pt modelId="{C41561DE-D9A1-45ED-9FED-EB0C087BACD2}" type="pres">
      <dgm:prSet presAssocID="{FB3F4E18-A128-4443-B73B-939A797D953D}" presName="hierChild5" presStyleCnt="0"/>
      <dgm:spPr/>
      <dgm:t>
        <a:bodyPr/>
        <a:lstStyle/>
        <a:p>
          <a:endParaRPr lang="en-US"/>
        </a:p>
      </dgm:t>
    </dgm:pt>
    <dgm:pt modelId="{24BBA1FA-14CD-495F-87F0-3A9D632C531A}" type="pres">
      <dgm:prSet presAssocID="{59E3B15E-6E30-4956-9467-E9255449ED30}" presName="hierChild5" presStyleCnt="0"/>
      <dgm:spPr/>
      <dgm:t>
        <a:bodyPr/>
        <a:lstStyle/>
        <a:p>
          <a:endParaRPr lang="en-US"/>
        </a:p>
      </dgm:t>
    </dgm:pt>
    <dgm:pt modelId="{1020EC38-E143-4001-93DA-46BF2A78EB3A}" type="pres">
      <dgm:prSet presAssocID="{AC2E7912-1098-4C0B-A689-E70F15598937}" presName="Name64" presStyleLbl="parChTrans1D2" presStyleIdx="1" presStyleCnt="3"/>
      <dgm:spPr/>
      <dgm:t>
        <a:bodyPr/>
        <a:lstStyle/>
        <a:p>
          <a:endParaRPr lang="en-US"/>
        </a:p>
      </dgm:t>
    </dgm:pt>
    <dgm:pt modelId="{112476C5-57F8-410B-BE3A-D2894F34E49F}" type="pres">
      <dgm:prSet presAssocID="{8DF7E522-2579-4DEB-AED1-8C407C978C5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927CB63-5595-46E4-83DA-FF037DE4119E}" type="pres">
      <dgm:prSet presAssocID="{8DF7E522-2579-4DEB-AED1-8C407C978C50}" presName="rootComposite" presStyleCnt="0"/>
      <dgm:spPr/>
      <dgm:t>
        <a:bodyPr/>
        <a:lstStyle/>
        <a:p>
          <a:endParaRPr lang="en-US"/>
        </a:p>
      </dgm:t>
    </dgm:pt>
    <dgm:pt modelId="{2C32E6CD-B769-4DB5-AC5E-A819BCAC0298}" type="pres">
      <dgm:prSet presAssocID="{8DF7E522-2579-4DEB-AED1-8C407C978C5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B0BD48-30D8-4545-A207-23209E89B157}" type="pres">
      <dgm:prSet presAssocID="{8DF7E522-2579-4DEB-AED1-8C407C978C50}" presName="rootConnector" presStyleLbl="node2" presStyleIdx="1" presStyleCnt="3"/>
      <dgm:spPr/>
      <dgm:t>
        <a:bodyPr/>
        <a:lstStyle/>
        <a:p>
          <a:endParaRPr lang="en-US"/>
        </a:p>
      </dgm:t>
    </dgm:pt>
    <dgm:pt modelId="{85DEDB18-8646-40C5-8442-752FD685C30B}" type="pres">
      <dgm:prSet presAssocID="{8DF7E522-2579-4DEB-AED1-8C407C978C50}" presName="hierChild4" presStyleCnt="0"/>
      <dgm:spPr/>
      <dgm:t>
        <a:bodyPr/>
        <a:lstStyle/>
        <a:p>
          <a:endParaRPr lang="en-US"/>
        </a:p>
      </dgm:t>
    </dgm:pt>
    <dgm:pt modelId="{E2C9834E-8D49-4668-B78C-555F64A035D9}" type="pres">
      <dgm:prSet presAssocID="{8DF7E522-2579-4DEB-AED1-8C407C978C50}" presName="hierChild5" presStyleCnt="0"/>
      <dgm:spPr/>
      <dgm:t>
        <a:bodyPr/>
        <a:lstStyle/>
        <a:p>
          <a:endParaRPr lang="en-US"/>
        </a:p>
      </dgm:t>
    </dgm:pt>
    <dgm:pt modelId="{2B800FDB-9F7B-4F79-A925-B22EC1997C32}" type="pres">
      <dgm:prSet presAssocID="{DF820D3F-A315-4404-BA34-77524F85C735}" presName="Name64" presStyleLbl="parChTrans1D2" presStyleIdx="2" presStyleCnt="3"/>
      <dgm:spPr/>
      <dgm:t>
        <a:bodyPr/>
        <a:lstStyle/>
        <a:p>
          <a:endParaRPr lang="en-US"/>
        </a:p>
      </dgm:t>
    </dgm:pt>
    <dgm:pt modelId="{4E331D1E-0262-4731-9B46-93CAF1EBADED}" type="pres">
      <dgm:prSet presAssocID="{784CEA2D-5AE2-4F55-AB56-06FD6ED8D06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2A3F887-4CB5-4A01-BFB3-474B64C34F44}" type="pres">
      <dgm:prSet presAssocID="{784CEA2D-5AE2-4F55-AB56-06FD6ED8D067}" presName="rootComposite" presStyleCnt="0"/>
      <dgm:spPr/>
      <dgm:t>
        <a:bodyPr/>
        <a:lstStyle/>
        <a:p>
          <a:endParaRPr lang="en-US"/>
        </a:p>
      </dgm:t>
    </dgm:pt>
    <dgm:pt modelId="{9C1A5ED8-96B9-42FF-AC7D-5CF05C41A5D0}" type="pres">
      <dgm:prSet presAssocID="{784CEA2D-5AE2-4F55-AB56-06FD6ED8D06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D4F860-01C9-486F-B3F4-DBF1167EE312}" type="pres">
      <dgm:prSet presAssocID="{784CEA2D-5AE2-4F55-AB56-06FD6ED8D067}" presName="rootConnector" presStyleLbl="node2" presStyleIdx="2" presStyleCnt="3"/>
      <dgm:spPr/>
      <dgm:t>
        <a:bodyPr/>
        <a:lstStyle/>
        <a:p>
          <a:endParaRPr lang="en-US"/>
        </a:p>
      </dgm:t>
    </dgm:pt>
    <dgm:pt modelId="{FC3EE860-B142-445C-9C8C-022FB5D10C16}" type="pres">
      <dgm:prSet presAssocID="{784CEA2D-5AE2-4F55-AB56-06FD6ED8D067}" presName="hierChild4" presStyleCnt="0"/>
      <dgm:spPr/>
      <dgm:t>
        <a:bodyPr/>
        <a:lstStyle/>
        <a:p>
          <a:endParaRPr lang="en-US"/>
        </a:p>
      </dgm:t>
    </dgm:pt>
    <dgm:pt modelId="{CF32F640-BB8E-4843-A884-EA1C2F015A89}" type="pres">
      <dgm:prSet presAssocID="{30D7C075-6A44-44BE-BAE0-8A3442FDBB89}" presName="Name64" presStyleLbl="parChTrans1D3" presStyleIdx="2" presStyleCnt="3"/>
      <dgm:spPr/>
      <dgm:t>
        <a:bodyPr/>
        <a:lstStyle/>
        <a:p>
          <a:endParaRPr lang="en-US"/>
        </a:p>
      </dgm:t>
    </dgm:pt>
    <dgm:pt modelId="{1FE1EECA-F74B-4389-8267-615F8B592885}" type="pres">
      <dgm:prSet presAssocID="{EED5C389-0C49-4496-912E-679E11F66B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54D0541-E184-487B-AB24-08363E2EEBFF}" type="pres">
      <dgm:prSet presAssocID="{EED5C389-0C49-4496-912E-679E11F66BFC}" presName="rootComposite" presStyleCnt="0"/>
      <dgm:spPr/>
      <dgm:t>
        <a:bodyPr/>
        <a:lstStyle/>
        <a:p>
          <a:endParaRPr lang="en-US"/>
        </a:p>
      </dgm:t>
    </dgm:pt>
    <dgm:pt modelId="{6933FF67-8286-4E81-B63A-C1655149910B}" type="pres">
      <dgm:prSet presAssocID="{EED5C389-0C49-4496-912E-679E11F66BFC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900A5E-0202-46D5-B8EA-EEA5F687A810}" type="pres">
      <dgm:prSet presAssocID="{EED5C389-0C49-4496-912E-679E11F66BFC}" presName="rootConnector" presStyleLbl="node3" presStyleIdx="2" presStyleCnt="3"/>
      <dgm:spPr/>
      <dgm:t>
        <a:bodyPr/>
        <a:lstStyle/>
        <a:p>
          <a:endParaRPr lang="en-US"/>
        </a:p>
      </dgm:t>
    </dgm:pt>
    <dgm:pt modelId="{D8EB6B10-AD57-4D54-B1C3-FC2FA56D710E}" type="pres">
      <dgm:prSet presAssocID="{EED5C389-0C49-4496-912E-679E11F66BFC}" presName="hierChild4" presStyleCnt="0"/>
      <dgm:spPr/>
      <dgm:t>
        <a:bodyPr/>
        <a:lstStyle/>
        <a:p>
          <a:endParaRPr lang="en-US"/>
        </a:p>
      </dgm:t>
    </dgm:pt>
    <dgm:pt modelId="{72E21623-D101-41B7-A21E-B3541DE5120F}" type="pres">
      <dgm:prSet presAssocID="{EED5C389-0C49-4496-912E-679E11F66BFC}" presName="hierChild5" presStyleCnt="0"/>
      <dgm:spPr/>
      <dgm:t>
        <a:bodyPr/>
        <a:lstStyle/>
        <a:p>
          <a:endParaRPr lang="en-US"/>
        </a:p>
      </dgm:t>
    </dgm:pt>
    <dgm:pt modelId="{DF945332-5CFE-40BD-8304-ECA637499986}" type="pres">
      <dgm:prSet presAssocID="{784CEA2D-5AE2-4F55-AB56-06FD6ED8D067}" presName="hierChild5" presStyleCnt="0"/>
      <dgm:spPr/>
      <dgm:t>
        <a:bodyPr/>
        <a:lstStyle/>
        <a:p>
          <a:endParaRPr lang="en-US"/>
        </a:p>
      </dgm:t>
    </dgm:pt>
    <dgm:pt modelId="{C1952B4C-D465-4C95-9F51-928BF0D8CC56}" type="pres">
      <dgm:prSet presAssocID="{FAB02B14-1D8A-495F-93A7-D03B9A2D90C9}" presName="hierChild3" presStyleCnt="0"/>
      <dgm:spPr/>
      <dgm:t>
        <a:bodyPr/>
        <a:lstStyle/>
        <a:p>
          <a:endParaRPr lang="en-US"/>
        </a:p>
      </dgm:t>
    </dgm:pt>
  </dgm:ptLst>
  <dgm:cxnLst>
    <dgm:cxn modelId="{7C75549A-632C-44D4-AA81-98A9A602702E}" srcId="{59E3B15E-6E30-4956-9467-E9255449ED30}" destId="{374435C5-7664-46CE-B6B8-062E11F11D45}" srcOrd="0" destOrd="0" parTransId="{498AE020-2220-4F93-BC02-09B8AB0CF550}" sibTransId="{39C0AA58-8E07-4262-BE18-7A15F7945473}"/>
    <dgm:cxn modelId="{F7E240AE-7693-42C5-965F-20D6A99D87DA}" type="presOf" srcId="{EED5C389-0C49-4496-912E-679E11F66BFC}" destId="{E6900A5E-0202-46D5-B8EA-EEA5F687A810}" srcOrd="1" destOrd="0" presId="urn:microsoft.com/office/officeart/2009/3/layout/HorizontalOrganizationChart"/>
    <dgm:cxn modelId="{BE23CD61-9C18-43CB-9AD4-86965651B974}" type="presOf" srcId="{FB3F4E18-A128-4443-B73B-939A797D953D}" destId="{0FF53AD7-DE2C-4608-8A2C-F12990B601FF}" srcOrd="0" destOrd="0" presId="urn:microsoft.com/office/officeart/2009/3/layout/HorizontalOrganizationChart"/>
    <dgm:cxn modelId="{DD1BA164-BFB1-4AB6-957A-577DB87974E0}" type="presOf" srcId="{59E3B15E-6E30-4956-9467-E9255449ED30}" destId="{A866F171-BA57-442F-8F47-C9EBCBFFD1C6}" srcOrd="0" destOrd="0" presId="urn:microsoft.com/office/officeart/2009/3/layout/HorizontalOrganizationChart"/>
    <dgm:cxn modelId="{4E1300CA-69D8-475F-B39D-969E56DC99B6}" type="presOf" srcId="{DF820D3F-A315-4404-BA34-77524F85C735}" destId="{2B800FDB-9F7B-4F79-A925-B22EC1997C32}" srcOrd="0" destOrd="0" presId="urn:microsoft.com/office/officeart/2009/3/layout/HorizontalOrganizationChart"/>
    <dgm:cxn modelId="{75523739-7B73-45B7-9A0C-620A574A7597}" type="presOf" srcId="{FAB02B14-1D8A-495F-93A7-D03B9A2D90C9}" destId="{D28D1C8D-98B2-4B44-8E5B-250696CD5630}" srcOrd="1" destOrd="0" presId="urn:microsoft.com/office/officeart/2009/3/layout/HorizontalOrganizationChart"/>
    <dgm:cxn modelId="{81E98FC6-5B81-4989-866B-6C56CF21963F}" type="presOf" srcId="{30D7C075-6A44-44BE-BAE0-8A3442FDBB89}" destId="{CF32F640-BB8E-4843-A884-EA1C2F015A89}" srcOrd="0" destOrd="0" presId="urn:microsoft.com/office/officeart/2009/3/layout/HorizontalOrganizationChart"/>
    <dgm:cxn modelId="{63184C8B-6B2B-4C01-BE88-C302A9151B5E}" srcId="{FAB02B14-1D8A-495F-93A7-D03B9A2D90C9}" destId="{784CEA2D-5AE2-4F55-AB56-06FD6ED8D067}" srcOrd="2" destOrd="0" parTransId="{DF820D3F-A315-4404-BA34-77524F85C735}" sibTransId="{982A3E7F-A859-4A70-B72A-00BA4E6A2266}"/>
    <dgm:cxn modelId="{72BC536F-5D28-4C8F-8535-209F935BC2D6}" type="presOf" srcId="{59E3B15E-6E30-4956-9467-E9255449ED30}" destId="{6AB29CBE-BB85-4CDA-B11C-AF25FD434E20}" srcOrd="1" destOrd="0" presId="urn:microsoft.com/office/officeart/2009/3/layout/HorizontalOrganizationChart"/>
    <dgm:cxn modelId="{842011DC-BD47-44E8-BFCC-B0529857F6CD}" type="presOf" srcId="{784CEA2D-5AE2-4F55-AB56-06FD6ED8D067}" destId="{F6D4F860-01C9-486F-B3F4-DBF1167EE312}" srcOrd="1" destOrd="0" presId="urn:microsoft.com/office/officeart/2009/3/layout/HorizontalOrganizationChart"/>
    <dgm:cxn modelId="{E77DED11-747E-4827-A63B-9B87E1F93162}" type="presOf" srcId="{FAB02B14-1D8A-495F-93A7-D03B9A2D90C9}" destId="{A90F73B2-DBA2-48E0-91B5-7F69F7D4B3B8}" srcOrd="0" destOrd="0" presId="urn:microsoft.com/office/officeart/2009/3/layout/HorizontalOrganizationChart"/>
    <dgm:cxn modelId="{172C6683-A8A3-4CFE-92AB-D801FDF9F91E}" type="presOf" srcId="{784CEA2D-5AE2-4F55-AB56-06FD6ED8D067}" destId="{9C1A5ED8-96B9-42FF-AC7D-5CF05C41A5D0}" srcOrd="0" destOrd="0" presId="urn:microsoft.com/office/officeart/2009/3/layout/HorizontalOrganizationChart"/>
    <dgm:cxn modelId="{AC32F51B-672B-429C-B97D-555485EF33C0}" type="presOf" srcId="{FB3F4E18-A128-4443-B73B-939A797D953D}" destId="{FF4C38A6-A5FF-44CF-B06C-ECBF72D1DF2A}" srcOrd="1" destOrd="0" presId="urn:microsoft.com/office/officeart/2009/3/layout/HorizontalOrganizationChart"/>
    <dgm:cxn modelId="{D4A0ED2E-D8BD-48B3-A695-9D99B8BC0398}" srcId="{FAB02B14-1D8A-495F-93A7-D03B9A2D90C9}" destId="{59E3B15E-6E30-4956-9467-E9255449ED30}" srcOrd="0" destOrd="0" parTransId="{7975F5C0-EB83-4D24-8B6E-3977D6BB7F61}" sibTransId="{5FE4ACAB-12D1-4197-B660-983EC0F7F42F}"/>
    <dgm:cxn modelId="{64F08544-EB75-4A41-ACD8-D6CEC6F77A88}" type="presOf" srcId="{498AE020-2220-4F93-BC02-09B8AB0CF550}" destId="{9C62F32A-2D02-43D5-A9F1-95B1B9C63DC5}" srcOrd="0" destOrd="0" presId="urn:microsoft.com/office/officeart/2009/3/layout/HorizontalOrganizationChart"/>
    <dgm:cxn modelId="{92678682-1DF4-4508-8EA0-098D1DD5A873}" type="presOf" srcId="{AC2E7912-1098-4C0B-A689-E70F15598937}" destId="{1020EC38-E143-4001-93DA-46BF2A78EB3A}" srcOrd="0" destOrd="0" presId="urn:microsoft.com/office/officeart/2009/3/layout/HorizontalOrganizationChart"/>
    <dgm:cxn modelId="{54BCBCB6-9C46-4757-B3EE-626B7B539B5B}" type="presOf" srcId="{374435C5-7664-46CE-B6B8-062E11F11D45}" destId="{F6F90B94-8513-423C-AB16-8370839C209C}" srcOrd="1" destOrd="0" presId="urn:microsoft.com/office/officeart/2009/3/layout/HorizontalOrganizationChart"/>
    <dgm:cxn modelId="{47B80525-8B56-47C8-8FAB-D3A5D6C99F8B}" type="presOf" srcId="{374435C5-7664-46CE-B6B8-062E11F11D45}" destId="{C131C98C-D7A9-4694-898D-8589C1983C55}" srcOrd="0" destOrd="0" presId="urn:microsoft.com/office/officeart/2009/3/layout/HorizontalOrganizationChart"/>
    <dgm:cxn modelId="{C95C1DD7-BAB1-49A1-9477-A9C4F25EA0F0}" type="presOf" srcId="{09CD3A7A-FDA5-48A1-AAE0-9FE7E6808142}" destId="{66342E5E-684B-41E9-BCAC-B0A9F7325658}" srcOrd="0" destOrd="0" presId="urn:microsoft.com/office/officeart/2009/3/layout/HorizontalOrganizationChart"/>
    <dgm:cxn modelId="{8F3DF67D-7073-4905-BC78-87F99FE2D509}" srcId="{FAB02B14-1D8A-495F-93A7-D03B9A2D90C9}" destId="{8DF7E522-2579-4DEB-AED1-8C407C978C50}" srcOrd="1" destOrd="0" parTransId="{AC2E7912-1098-4C0B-A689-E70F15598937}" sibTransId="{9AAAC206-57F4-4D76-9034-97E7C3DFE950}"/>
    <dgm:cxn modelId="{E4D3641C-B8AA-4632-87CF-EE81EAA97E77}" srcId="{59E3B15E-6E30-4956-9467-E9255449ED30}" destId="{FB3F4E18-A128-4443-B73B-939A797D953D}" srcOrd="1" destOrd="0" parTransId="{09CD3A7A-FDA5-48A1-AAE0-9FE7E6808142}" sibTransId="{A2DF01A6-B9FA-4A4D-97D8-575C27D72831}"/>
    <dgm:cxn modelId="{ABC15E41-046A-4E7C-99BD-75287ACDCEDC}" type="presOf" srcId="{7B75EE42-391F-450D-8A58-F69A62B3ECA2}" destId="{572B185F-1CA9-4C61-BFA2-46B89F947650}" srcOrd="0" destOrd="0" presId="urn:microsoft.com/office/officeart/2009/3/layout/HorizontalOrganizationChart"/>
    <dgm:cxn modelId="{6BFB1374-9B71-48A6-8604-D99F714C1CA4}" srcId="{784CEA2D-5AE2-4F55-AB56-06FD6ED8D067}" destId="{EED5C389-0C49-4496-912E-679E11F66BFC}" srcOrd="0" destOrd="0" parTransId="{30D7C075-6A44-44BE-BAE0-8A3442FDBB89}" sibTransId="{FA682E66-439D-49C6-9543-E87293938945}"/>
    <dgm:cxn modelId="{E4B85238-FFC1-4880-B72C-82C1F2F3D287}" type="presOf" srcId="{7975F5C0-EB83-4D24-8B6E-3977D6BB7F61}" destId="{F15E64F4-A4D0-419B-9574-8E771FD0A264}" srcOrd="0" destOrd="0" presId="urn:microsoft.com/office/officeart/2009/3/layout/HorizontalOrganizationChart"/>
    <dgm:cxn modelId="{C6B1E3A1-4237-4EDA-BDC1-FF00D1C846FA}" type="presOf" srcId="{8DF7E522-2579-4DEB-AED1-8C407C978C50}" destId="{2C32E6CD-B769-4DB5-AC5E-A819BCAC0298}" srcOrd="0" destOrd="0" presId="urn:microsoft.com/office/officeart/2009/3/layout/HorizontalOrganizationChart"/>
    <dgm:cxn modelId="{06729353-1231-4A29-A2D1-3AE548A7C2E3}" type="presOf" srcId="{EED5C389-0C49-4496-912E-679E11F66BFC}" destId="{6933FF67-8286-4E81-B63A-C1655149910B}" srcOrd="0" destOrd="0" presId="urn:microsoft.com/office/officeart/2009/3/layout/HorizontalOrganizationChart"/>
    <dgm:cxn modelId="{D3686761-3660-4D84-A35A-1A1148084EC7}" type="presOf" srcId="{8DF7E522-2579-4DEB-AED1-8C407C978C50}" destId="{35B0BD48-30D8-4545-A207-23209E89B157}" srcOrd="1" destOrd="0" presId="urn:microsoft.com/office/officeart/2009/3/layout/HorizontalOrganizationChart"/>
    <dgm:cxn modelId="{309A61CA-7AF7-4E93-874A-F3687CF630D9}" srcId="{7B75EE42-391F-450D-8A58-F69A62B3ECA2}" destId="{FAB02B14-1D8A-495F-93A7-D03B9A2D90C9}" srcOrd="0" destOrd="0" parTransId="{745BF94B-4ACB-4B71-9848-37FBB8E0E177}" sibTransId="{47D047FC-13D8-48BE-B6BB-8D4A9339D794}"/>
    <dgm:cxn modelId="{AAF0860C-CFF0-4EF3-8EA0-CAFA4345BDD3}" type="presParOf" srcId="{572B185F-1CA9-4C61-BFA2-46B89F947650}" destId="{2492DB6E-6AB2-429B-98F3-5B0E8EA173A1}" srcOrd="0" destOrd="0" presId="urn:microsoft.com/office/officeart/2009/3/layout/HorizontalOrganizationChart"/>
    <dgm:cxn modelId="{CDC43B2B-96C9-4B7B-9B6A-DF6630CB21C5}" type="presParOf" srcId="{2492DB6E-6AB2-429B-98F3-5B0E8EA173A1}" destId="{5AA84C40-8D24-46DC-8AEC-AC534A0F59B0}" srcOrd="0" destOrd="0" presId="urn:microsoft.com/office/officeart/2009/3/layout/HorizontalOrganizationChart"/>
    <dgm:cxn modelId="{DB5882B0-3052-4981-B067-8065EB8B6F61}" type="presParOf" srcId="{5AA84C40-8D24-46DC-8AEC-AC534A0F59B0}" destId="{A90F73B2-DBA2-48E0-91B5-7F69F7D4B3B8}" srcOrd="0" destOrd="0" presId="urn:microsoft.com/office/officeart/2009/3/layout/HorizontalOrganizationChart"/>
    <dgm:cxn modelId="{73AB6C83-187B-4E05-9056-28EC3609BFC3}" type="presParOf" srcId="{5AA84C40-8D24-46DC-8AEC-AC534A0F59B0}" destId="{D28D1C8D-98B2-4B44-8E5B-250696CD5630}" srcOrd="1" destOrd="0" presId="urn:microsoft.com/office/officeart/2009/3/layout/HorizontalOrganizationChart"/>
    <dgm:cxn modelId="{495F3BDC-A006-4A7D-BEE5-62D1A3253D11}" type="presParOf" srcId="{2492DB6E-6AB2-429B-98F3-5B0E8EA173A1}" destId="{830F74B6-A8D7-47B2-957F-76619DE227DE}" srcOrd="1" destOrd="0" presId="urn:microsoft.com/office/officeart/2009/3/layout/HorizontalOrganizationChart"/>
    <dgm:cxn modelId="{F69CF289-E6DA-41F2-97E1-CC0CE0F9B566}" type="presParOf" srcId="{830F74B6-A8D7-47B2-957F-76619DE227DE}" destId="{F15E64F4-A4D0-419B-9574-8E771FD0A264}" srcOrd="0" destOrd="0" presId="urn:microsoft.com/office/officeart/2009/3/layout/HorizontalOrganizationChart"/>
    <dgm:cxn modelId="{C16FF1E6-42C5-4B7E-954C-978CA2AB38B6}" type="presParOf" srcId="{830F74B6-A8D7-47B2-957F-76619DE227DE}" destId="{9FBA02DB-F2A0-4D41-BBEA-67C7AE43297B}" srcOrd="1" destOrd="0" presId="urn:microsoft.com/office/officeart/2009/3/layout/HorizontalOrganizationChart"/>
    <dgm:cxn modelId="{D4462ECD-6021-4FD1-8B9E-3E47C5E2F3B8}" type="presParOf" srcId="{9FBA02DB-F2A0-4D41-BBEA-67C7AE43297B}" destId="{2D86A33E-81C8-47A6-9F69-9C16D4219025}" srcOrd="0" destOrd="0" presId="urn:microsoft.com/office/officeart/2009/3/layout/HorizontalOrganizationChart"/>
    <dgm:cxn modelId="{D57062EB-7323-4B26-82D9-AB71D65FE424}" type="presParOf" srcId="{2D86A33E-81C8-47A6-9F69-9C16D4219025}" destId="{A866F171-BA57-442F-8F47-C9EBCBFFD1C6}" srcOrd="0" destOrd="0" presId="urn:microsoft.com/office/officeart/2009/3/layout/HorizontalOrganizationChart"/>
    <dgm:cxn modelId="{C8C9B8B4-A814-47C2-8CFE-3FFD20AF0537}" type="presParOf" srcId="{2D86A33E-81C8-47A6-9F69-9C16D4219025}" destId="{6AB29CBE-BB85-4CDA-B11C-AF25FD434E20}" srcOrd="1" destOrd="0" presId="urn:microsoft.com/office/officeart/2009/3/layout/HorizontalOrganizationChart"/>
    <dgm:cxn modelId="{AC8EEF4B-53A2-4AA0-8167-210C494AEA9F}" type="presParOf" srcId="{9FBA02DB-F2A0-4D41-BBEA-67C7AE43297B}" destId="{12693F1A-E54D-4FD0-AC94-F007D09792F8}" srcOrd="1" destOrd="0" presId="urn:microsoft.com/office/officeart/2009/3/layout/HorizontalOrganizationChart"/>
    <dgm:cxn modelId="{AF04A0A9-37CB-4FA6-8D40-D2FB43A460A9}" type="presParOf" srcId="{12693F1A-E54D-4FD0-AC94-F007D09792F8}" destId="{9C62F32A-2D02-43D5-A9F1-95B1B9C63DC5}" srcOrd="0" destOrd="0" presId="urn:microsoft.com/office/officeart/2009/3/layout/HorizontalOrganizationChart"/>
    <dgm:cxn modelId="{CC327B14-7C64-493D-BBB7-8BAB64609E80}" type="presParOf" srcId="{12693F1A-E54D-4FD0-AC94-F007D09792F8}" destId="{33F5C843-88F9-455B-8C68-BBA0609F91C9}" srcOrd="1" destOrd="0" presId="urn:microsoft.com/office/officeart/2009/3/layout/HorizontalOrganizationChart"/>
    <dgm:cxn modelId="{AE71E0AC-6CE8-47AA-8D18-16908AAA29CF}" type="presParOf" srcId="{33F5C843-88F9-455B-8C68-BBA0609F91C9}" destId="{0A4016CF-4F21-4245-AE27-3E28F25478FE}" srcOrd="0" destOrd="0" presId="urn:microsoft.com/office/officeart/2009/3/layout/HorizontalOrganizationChart"/>
    <dgm:cxn modelId="{2781C618-D738-4785-AF4B-3DFC2B2F4763}" type="presParOf" srcId="{0A4016CF-4F21-4245-AE27-3E28F25478FE}" destId="{C131C98C-D7A9-4694-898D-8589C1983C55}" srcOrd="0" destOrd="0" presId="urn:microsoft.com/office/officeart/2009/3/layout/HorizontalOrganizationChart"/>
    <dgm:cxn modelId="{434FB98A-D568-4E61-B481-7AEC55DB4C39}" type="presParOf" srcId="{0A4016CF-4F21-4245-AE27-3E28F25478FE}" destId="{F6F90B94-8513-423C-AB16-8370839C209C}" srcOrd="1" destOrd="0" presId="urn:microsoft.com/office/officeart/2009/3/layout/HorizontalOrganizationChart"/>
    <dgm:cxn modelId="{5D5375A6-B6F9-454D-AB66-7824094F1D3B}" type="presParOf" srcId="{33F5C843-88F9-455B-8C68-BBA0609F91C9}" destId="{F2597A72-CB77-4729-8036-8F10A2660409}" srcOrd="1" destOrd="0" presId="urn:microsoft.com/office/officeart/2009/3/layout/HorizontalOrganizationChart"/>
    <dgm:cxn modelId="{7A7442A5-2194-4C50-AFCA-FF82F485AC1D}" type="presParOf" srcId="{33F5C843-88F9-455B-8C68-BBA0609F91C9}" destId="{2CE6725C-88A0-440B-B1A8-D0B5513883B6}" srcOrd="2" destOrd="0" presId="urn:microsoft.com/office/officeart/2009/3/layout/HorizontalOrganizationChart"/>
    <dgm:cxn modelId="{4BDB9E29-8F8E-4B31-B003-A8A4CBE1D01E}" type="presParOf" srcId="{12693F1A-E54D-4FD0-AC94-F007D09792F8}" destId="{66342E5E-684B-41E9-BCAC-B0A9F7325658}" srcOrd="2" destOrd="0" presId="urn:microsoft.com/office/officeart/2009/3/layout/HorizontalOrganizationChart"/>
    <dgm:cxn modelId="{841BED82-5B4A-4C19-87BC-67FAC5C98013}" type="presParOf" srcId="{12693F1A-E54D-4FD0-AC94-F007D09792F8}" destId="{D9B052FA-DF03-405B-B010-6EDBE4AC0D72}" srcOrd="3" destOrd="0" presId="urn:microsoft.com/office/officeart/2009/3/layout/HorizontalOrganizationChart"/>
    <dgm:cxn modelId="{08225C33-B792-43E1-B181-81547081FF70}" type="presParOf" srcId="{D9B052FA-DF03-405B-B010-6EDBE4AC0D72}" destId="{858F09F7-0688-40DA-96EC-11CEFCAF32F8}" srcOrd="0" destOrd="0" presId="urn:microsoft.com/office/officeart/2009/3/layout/HorizontalOrganizationChart"/>
    <dgm:cxn modelId="{DCD2B4BA-1C53-49F8-9F4D-1FC962D6B5A0}" type="presParOf" srcId="{858F09F7-0688-40DA-96EC-11CEFCAF32F8}" destId="{0FF53AD7-DE2C-4608-8A2C-F12990B601FF}" srcOrd="0" destOrd="0" presId="urn:microsoft.com/office/officeart/2009/3/layout/HorizontalOrganizationChart"/>
    <dgm:cxn modelId="{D96BDDBA-63EA-4BCB-BC6E-02F54251ECF9}" type="presParOf" srcId="{858F09F7-0688-40DA-96EC-11CEFCAF32F8}" destId="{FF4C38A6-A5FF-44CF-B06C-ECBF72D1DF2A}" srcOrd="1" destOrd="0" presId="urn:microsoft.com/office/officeart/2009/3/layout/HorizontalOrganizationChart"/>
    <dgm:cxn modelId="{BED589D3-731F-4C31-9DC3-87F8029962DC}" type="presParOf" srcId="{D9B052FA-DF03-405B-B010-6EDBE4AC0D72}" destId="{9161A5EE-86C0-481E-A74B-D04EE6A05EDB}" srcOrd="1" destOrd="0" presId="urn:microsoft.com/office/officeart/2009/3/layout/HorizontalOrganizationChart"/>
    <dgm:cxn modelId="{2E3DAFCC-5075-4881-BD7B-2F0A17156A88}" type="presParOf" srcId="{D9B052FA-DF03-405B-B010-6EDBE4AC0D72}" destId="{C41561DE-D9A1-45ED-9FED-EB0C087BACD2}" srcOrd="2" destOrd="0" presId="urn:microsoft.com/office/officeart/2009/3/layout/HorizontalOrganizationChart"/>
    <dgm:cxn modelId="{BD3CDD1F-B42A-4949-BE78-0A8B5A94E17F}" type="presParOf" srcId="{9FBA02DB-F2A0-4D41-BBEA-67C7AE43297B}" destId="{24BBA1FA-14CD-495F-87F0-3A9D632C531A}" srcOrd="2" destOrd="0" presId="urn:microsoft.com/office/officeart/2009/3/layout/HorizontalOrganizationChart"/>
    <dgm:cxn modelId="{23C2E7BF-9826-4112-B816-C93735AF94E7}" type="presParOf" srcId="{830F74B6-A8D7-47B2-957F-76619DE227DE}" destId="{1020EC38-E143-4001-93DA-46BF2A78EB3A}" srcOrd="2" destOrd="0" presId="urn:microsoft.com/office/officeart/2009/3/layout/HorizontalOrganizationChart"/>
    <dgm:cxn modelId="{08450E43-ED25-4112-B96C-606ADA2E2632}" type="presParOf" srcId="{830F74B6-A8D7-47B2-957F-76619DE227DE}" destId="{112476C5-57F8-410B-BE3A-D2894F34E49F}" srcOrd="3" destOrd="0" presId="urn:microsoft.com/office/officeart/2009/3/layout/HorizontalOrganizationChart"/>
    <dgm:cxn modelId="{FF1966C9-4BDE-45A4-820C-3951DBDD8DB1}" type="presParOf" srcId="{112476C5-57F8-410B-BE3A-D2894F34E49F}" destId="{2927CB63-5595-46E4-83DA-FF037DE4119E}" srcOrd="0" destOrd="0" presId="urn:microsoft.com/office/officeart/2009/3/layout/HorizontalOrganizationChart"/>
    <dgm:cxn modelId="{B5B62A85-8720-474C-A2B6-7FAFED7934D6}" type="presParOf" srcId="{2927CB63-5595-46E4-83DA-FF037DE4119E}" destId="{2C32E6CD-B769-4DB5-AC5E-A819BCAC0298}" srcOrd="0" destOrd="0" presId="urn:microsoft.com/office/officeart/2009/3/layout/HorizontalOrganizationChart"/>
    <dgm:cxn modelId="{81E8D772-D8D0-43B5-851E-5CE481821E1C}" type="presParOf" srcId="{2927CB63-5595-46E4-83DA-FF037DE4119E}" destId="{35B0BD48-30D8-4545-A207-23209E89B157}" srcOrd="1" destOrd="0" presId="urn:microsoft.com/office/officeart/2009/3/layout/HorizontalOrganizationChart"/>
    <dgm:cxn modelId="{F6374F8A-BB2C-495F-911F-4EAEE4FBC5A7}" type="presParOf" srcId="{112476C5-57F8-410B-BE3A-D2894F34E49F}" destId="{85DEDB18-8646-40C5-8442-752FD685C30B}" srcOrd="1" destOrd="0" presId="urn:microsoft.com/office/officeart/2009/3/layout/HorizontalOrganizationChart"/>
    <dgm:cxn modelId="{7AF28066-D87A-41E2-970C-D4DD5C133FF4}" type="presParOf" srcId="{112476C5-57F8-410B-BE3A-D2894F34E49F}" destId="{E2C9834E-8D49-4668-B78C-555F64A035D9}" srcOrd="2" destOrd="0" presId="urn:microsoft.com/office/officeart/2009/3/layout/HorizontalOrganizationChart"/>
    <dgm:cxn modelId="{13C79321-0045-4DBF-ACC0-19C054FB253D}" type="presParOf" srcId="{830F74B6-A8D7-47B2-957F-76619DE227DE}" destId="{2B800FDB-9F7B-4F79-A925-B22EC1997C32}" srcOrd="4" destOrd="0" presId="urn:microsoft.com/office/officeart/2009/3/layout/HorizontalOrganizationChart"/>
    <dgm:cxn modelId="{A1C32E8F-7FEC-418D-9D32-A125A3B5F826}" type="presParOf" srcId="{830F74B6-A8D7-47B2-957F-76619DE227DE}" destId="{4E331D1E-0262-4731-9B46-93CAF1EBADED}" srcOrd="5" destOrd="0" presId="urn:microsoft.com/office/officeart/2009/3/layout/HorizontalOrganizationChart"/>
    <dgm:cxn modelId="{09701B72-7ED4-4F15-9D77-D400B9D6CAD7}" type="presParOf" srcId="{4E331D1E-0262-4731-9B46-93CAF1EBADED}" destId="{F2A3F887-4CB5-4A01-BFB3-474B64C34F44}" srcOrd="0" destOrd="0" presId="urn:microsoft.com/office/officeart/2009/3/layout/HorizontalOrganizationChart"/>
    <dgm:cxn modelId="{334FAC7C-82BB-4B6C-8565-0EBE6F7B1241}" type="presParOf" srcId="{F2A3F887-4CB5-4A01-BFB3-474B64C34F44}" destId="{9C1A5ED8-96B9-42FF-AC7D-5CF05C41A5D0}" srcOrd="0" destOrd="0" presId="urn:microsoft.com/office/officeart/2009/3/layout/HorizontalOrganizationChart"/>
    <dgm:cxn modelId="{1DDC9382-16FA-44C3-9A7F-F74BAE3DDF51}" type="presParOf" srcId="{F2A3F887-4CB5-4A01-BFB3-474B64C34F44}" destId="{F6D4F860-01C9-486F-B3F4-DBF1167EE312}" srcOrd="1" destOrd="0" presId="urn:microsoft.com/office/officeart/2009/3/layout/HorizontalOrganizationChart"/>
    <dgm:cxn modelId="{9C5EAACF-4C46-4603-94A3-2547BF89D30A}" type="presParOf" srcId="{4E331D1E-0262-4731-9B46-93CAF1EBADED}" destId="{FC3EE860-B142-445C-9C8C-022FB5D10C16}" srcOrd="1" destOrd="0" presId="urn:microsoft.com/office/officeart/2009/3/layout/HorizontalOrganizationChart"/>
    <dgm:cxn modelId="{4B0BD9CC-E95A-4F55-B114-48E57793A48C}" type="presParOf" srcId="{FC3EE860-B142-445C-9C8C-022FB5D10C16}" destId="{CF32F640-BB8E-4843-A884-EA1C2F015A89}" srcOrd="0" destOrd="0" presId="urn:microsoft.com/office/officeart/2009/3/layout/HorizontalOrganizationChart"/>
    <dgm:cxn modelId="{27328908-118B-4979-83A3-FC9532AFA6B5}" type="presParOf" srcId="{FC3EE860-B142-445C-9C8C-022FB5D10C16}" destId="{1FE1EECA-F74B-4389-8267-615F8B592885}" srcOrd="1" destOrd="0" presId="urn:microsoft.com/office/officeart/2009/3/layout/HorizontalOrganizationChart"/>
    <dgm:cxn modelId="{A3F73906-6A79-48C1-BBC9-41E5CA6EC6BE}" type="presParOf" srcId="{1FE1EECA-F74B-4389-8267-615F8B592885}" destId="{854D0541-E184-487B-AB24-08363E2EEBFF}" srcOrd="0" destOrd="0" presId="urn:microsoft.com/office/officeart/2009/3/layout/HorizontalOrganizationChart"/>
    <dgm:cxn modelId="{F168E250-84A8-4EFA-826C-BF21A34E35D6}" type="presParOf" srcId="{854D0541-E184-487B-AB24-08363E2EEBFF}" destId="{6933FF67-8286-4E81-B63A-C1655149910B}" srcOrd="0" destOrd="0" presId="urn:microsoft.com/office/officeart/2009/3/layout/HorizontalOrganizationChart"/>
    <dgm:cxn modelId="{2CF492B7-736D-4257-B06A-40C94348CC53}" type="presParOf" srcId="{854D0541-E184-487B-AB24-08363E2EEBFF}" destId="{E6900A5E-0202-46D5-B8EA-EEA5F687A810}" srcOrd="1" destOrd="0" presId="urn:microsoft.com/office/officeart/2009/3/layout/HorizontalOrganizationChart"/>
    <dgm:cxn modelId="{FDF17D3F-E4B7-4847-8893-3029F8443A2E}" type="presParOf" srcId="{1FE1EECA-F74B-4389-8267-615F8B592885}" destId="{D8EB6B10-AD57-4D54-B1C3-FC2FA56D710E}" srcOrd="1" destOrd="0" presId="urn:microsoft.com/office/officeart/2009/3/layout/HorizontalOrganizationChart"/>
    <dgm:cxn modelId="{E3B9B2EE-20CC-45BF-9D5F-886E3DDD1146}" type="presParOf" srcId="{1FE1EECA-F74B-4389-8267-615F8B592885}" destId="{72E21623-D101-41B7-A21E-B3541DE5120F}" srcOrd="2" destOrd="0" presId="urn:microsoft.com/office/officeart/2009/3/layout/HorizontalOrganizationChart"/>
    <dgm:cxn modelId="{F8819081-532C-4076-81F7-C4BDFDAB60E6}" type="presParOf" srcId="{4E331D1E-0262-4731-9B46-93CAF1EBADED}" destId="{DF945332-5CFE-40BD-8304-ECA637499986}" srcOrd="2" destOrd="0" presId="urn:microsoft.com/office/officeart/2009/3/layout/HorizontalOrganizationChart"/>
    <dgm:cxn modelId="{9658068E-B0B5-4CCD-BA54-60A26EAE36F1}" type="presParOf" srcId="{2492DB6E-6AB2-429B-98F3-5B0E8EA173A1}" destId="{C1952B4C-D465-4C95-9F51-928BF0D8CC5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32F640-BB8E-4843-A884-EA1C2F015A89}">
      <dsp:nvSpPr>
        <dsp:cNvPr id="0" name=""/>
        <dsp:cNvSpPr/>
      </dsp:nvSpPr>
      <dsp:spPr>
        <a:xfrm>
          <a:off x="5233093" y="3164843"/>
          <a:ext cx="3723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377" y="45720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800FDB-9F7B-4F79-A925-B22EC1997C32}">
      <dsp:nvSpPr>
        <dsp:cNvPr id="0" name=""/>
        <dsp:cNvSpPr/>
      </dsp:nvSpPr>
      <dsp:spPr>
        <a:xfrm>
          <a:off x="2998829" y="2409952"/>
          <a:ext cx="372377" cy="800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188" y="0"/>
              </a:lnTo>
              <a:lnTo>
                <a:pt x="186188" y="800611"/>
              </a:lnTo>
              <a:lnTo>
                <a:pt x="372377" y="800611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0EC38-E143-4001-93DA-46BF2A78EB3A}">
      <dsp:nvSpPr>
        <dsp:cNvPr id="0" name=""/>
        <dsp:cNvSpPr/>
      </dsp:nvSpPr>
      <dsp:spPr>
        <a:xfrm>
          <a:off x="2998829" y="2364232"/>
          <a:ext cx="3723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377" y="4572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342E5E-684B-41E9-BCAC-B0A9F7325658}">
      <dsp:nvSpPr>
        <dsp:cNvPr id="0" name=""/>
        <dsp:cNvSpPr/>
      </dsp:nvSpPr>
      <dsp:spPr>
        <a:xfrm>
          <a:off x="5233093" y="1609341"/>
          <a:ext cx="372377" cy="400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188" y="0"/>
              </a:lnTo>
              <a:lnTo>
                <a:pt x="186188" y="400305"/>
              </a:lnTo>
              <a:lnTo>
                <a:pt x="372377" y="400305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62F32A-2D02-43D5-A9F1-95B1B9C63DC5}">
      <dsp:nvSpPr>
        <dsp:cNvPr id="0" name=""/>
        <dsp:cNvSpPr/>
      </dsp:nvSpPr>
      <dsp:spPr>
        <a:xfrm>
          <a:off x="5233093" y="1209036"/>
          <a:ext cx="372377" cy="400305"/>
        </a:xfrm>
        <a:custGeom>
          <a:avLst/>
          <a:gdLst/>
          <a:ahLst/>
          <a:cxnLst/>
          <a:rect l="0" t="0" r="0" b="0"/>
          <a:pathLst>
            <a:path>
              <a:moveTo>
                <a:pt x="0" y="400305"/>
              </a:moveTo>
              <a:lnTo>
                <a:pt x="186188" y="400305"/>
              </a:lnTo>
              <a:lnTo>
                <a:pt x="186188" y="0"/>
              </a:lnTo>
              <a:lnTo>
                <a:pt x="372377" y="0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5E64F4-A4D0-419B-9574-8E771FD0A264}">
      <dsp:nvSpPr>
        <dsp:cNvPr id="0" name=""/>
        <dsp:cNvSpPr/>
      </dsp:nvSpPr>
      <dsp:spPr>
        <a:xfrm>
          <a:off x="2998829" y="1609341"/>
          <a:ext cx="372377" cy="800611"/>
        </a:xfrm>
        <a:custGeom>
          <a:avLst/>
          <a:gdLst/>
          <a:ahLst/>
          <a:cxnLst/>
          <a:rect l="0" t="0" r="0" b="0"/>
          <a:pathLst>
            <a:path>
              <a:moveTo>
                <a:pt x="0" y="800611"/>
              </a:moveTo>
              <a:lnTo>
                <a:pt x="186188" y="800611"/>
              </a:lnTo>
              <a:lnTo>
                <a:pt x="186188" y="0"/>
              </a:lnTo>
              <a:lnTo>
                <a:pt x="372377" y="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F73B2-DBA2-48E0-91B5-7F69F7D4B3B8}">
      <dsp:nvSpPr>
        <dsp:cNvPr id="0" name=""/>
        <dsp:cNvSpPr/>
      </dsp:nvSpPr>
      <dsp:spPr>
        <a:xfrm>
          <a:off x="243" y="1952668"/>
          <a:ext cx="2998586" cy="91456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01600" dist="63500" dir="81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000000"/>
          </a:lightRig>
        </a:scene3d>
        <a:sp3d>
          <a:bevelT h="190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Catalogue</a:t>
          </a:r>
          <a:endParaRPr lang="en-US" sz="3700" kern="1200" dirty="0"/>
        </a:p>
      </dsp:txBody>
      <dsp:txXfrm>
        <a:off x="439376" y="2086603"/>
        <a:ext cx="2120320" cy="646698"/>
      </dsp:txXfrm>
    </dsp:sp>
    <dsp:sp modelId="{A866F171-BA57-442F-8F47-C9EBCBFFD1C6}">
      <dsp:nvSpPr>
        <dsp:cNvPr id="0" name=""/>
        <dsp:cNvSpPr/>
      </dsp:nvSpPr>
      <dsp:spPr>
        <a:xfrm>
          <a:off x="3371206" y="1325403"/>
          <a:ext cx="1861886" cy="56787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01600" dist="63500" dir="81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000000"/>
          </a:lightRig>
        </a:scene3d>
        <a:sp3d>
          <a:bevelT h="190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Dogs</a:t>
          </a:r>
          <a:endParaRPr lang="en-US" sz="3700" kern="1200" dirty="0"/>
        </a:p>
      </dsp:txBody>
      <dsp:txXfrm>
        <a:off x="3371206" y="1325403"/>
        <a:ext cx="1861886" cy="567875"/>
      </dsp:txXfrm>
    </dsp:sp>
    <dsp:sp modelId="{C131C98C-D7A9-4694-898D-8589C1983C55}">
      <dsp:nvSpPr>
        <dsp:cNvPr id="0" name=""/>
        <dsp:cNvSpPr/>
      </dsp:nvSpPr>
      <dsp:spPr>
        <a:xfrm>
          <a:off x="5605470" y="925098"/>
          <a:ext cx="1861886" cy="567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01600" dist="63500" dir="81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000000"/>
          </a:lightRig>
        </a:scene3d>
        <a:sp3d>
          <a:bevelT h="190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Pluto</a:t>
          </a:r>
          <a:endParaRPr lang="en-US" sz="3700" kern="1200" dirty="0"/>
        </a:p>
      </dsp:txBody>
      <dsp:txXfrm>
        <a:off x="5605470" y="925098"/>
        <a:ext cx="1861886" cy="567875"/>
      </dsp:txXfrm>
    </dsp:sp>
    <dsp:sp modelId="{0FF53AD7-DE2C-4608-8A2C-F12990B601FF}">
      <dsp:nvSpPr>
        <dsp:cNvPr id="0" name=""/>
        <dsp:cNvSpPr/>
      </dsp:nvSpPr>
      <dsp:spPr>
        <a:xfrm>
          <a:off x="5605470" y="1725709"/>
          <a:ext cx="1861886" cy="567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01600" dist="63500" dir="81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000000"/>
          </a:lightRig>
        </a:scene3d>
        <a:sp3d>
          <a:bevelT h="190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Goofy</a:t>
          </a:r>
          <a:endParaRPr lang="en-US" sz="3700" kern="1200" dirty="0"/>
        </a:p>
      </dsp:txBody>
      <dsp:txXfrm>
        <a:off x="5605470" y="1725709"/>
        <a:ext cx="1861886" cy="567875"/>
      </dsp:txXfrm>
    </dsp:sp>
    <dsp:sp modelId="{2C32E6CD-B769-4DB5-AC5E-A819BCAC0298}">
      <dsp:nvSpPr>
        <dsp:cNvPr id="0" name=""/>
        <dsp:cNvSpPr/>
      </dsp:nvSpPr>
      <dsp:spPr>
        <a:xfrm>
          <a:off x="3371206" y="2126015"/>
          <a:ext cx="1861886" cy="56787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01600" dist="63500" dir="81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000000"/>
          </a:lightRig>
        </a:scene3d>
        <a:sp3d>
          <a:bevelT h="190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Cats</a:t>
          </a:r>
          <a:endParaRPr lang="en-US" sz="3700" kern="1200" dirty="0"/>
        </a:p>
      </dsp:txBody>
      <dsp:txXfrm>
        <a:off x="3371206" y="2126015"/>
        <a:ext cx="1861886" cy="567875"/>
      </dsp:txXfrm>
    </dsp:sp>
    <dsp:sp modelId="{9C1A5ED8-96B9-42FF-AC7D-5CF05C41A5D0}">
      <dsp:nvSpPr>
        <dsp:cNvPr id="0" name=""/>
        <dsp:cNvSpPr/>
      </dsp:nvSpPr>
      <dsp:spPr>
        <a:xfrm>
          <a:off x="3371206" y="2926626"/>
          <a:ext cx="1861886" cy="56787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01600" dist="63500" dir="81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000000"/>
          </a:lightRig>
        </a:scene3d>
        <a:sp3d>
          <a:bevelT h="190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Mice</a:t>
          </a:r>
          <a:endParaRPr lang="en-US" sz="3700" kern="1200" dirty="0"/>
        </a:p>
      </dsp:txBody>
      <dsp:txXfrm>
        <a:off x="3371206" y="2926626"/>
        <a:ext cx="1861886" cy="567875"/>
      </dsp:txXfrm>
    </dsp:sp>
    <dsp:sp modelId="{6933FF67-8286-4E81-B63A-C1655149910B}">
      <dsp:nvSpPr>
        <dsp:cNvPr id="0" name=""/>
        <dsp:cNvSpPr/>
      </dsp:nvSpPr>
      <dsp:spPr>
        <a:xfrm>
          <a:off x="5605470" y="2926626"/>
          <a:ext cx="1861886" cy="567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01600" dist="63500" dir="81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000000"/>
          </a:lightRig>
        </a:scene3d>
        <a:sp3d>
          <a:bevelT h="190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Mickey</a:t>
          </a:r>
          <a:endParaRPr lang="en-US" sz="3700" kern="1200" dirty="0"/>
        </a:p>
      </dsp:txBody>
      <dsp:txXfrm>
        <a:off x="5605470" y="2926626"/>
        <a:ext cx="1861886" cy="567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11C2-3167-4E3D-B7B9-0CF585B3C752}" type="datetimeFigureOut">
              <a:rPr lang="en-US" smtClean="0"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5E0521FD-EA33-469A-AF07-F756D3A40F7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11C2-3167-4E3D-B7B9-0CF585B3C752}" type="datetimeFigureOut">
              <a:rPr lang="en-US" smtClean="0"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21FD-EA33-469A-AF07-F756D3A40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11C2-3167-4E3D-B7B9-0CF585B3C752}" type="datetimeFigureOut">
              <a:rPr lang="en-US" smtClean="0"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21FD-EA33-469A-AF07-F756D3A40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11C2-3167-4E3D-B7B9-0CF585B3C752}" type="datetimeFigureOut">
              <a:rPr lang="en-US" smtClean="0"/>
              <a:t>9/27/2011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521FD-EA33-469A-AF07-F756D3A40F7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11C2-3167-4E3D-B7B9-0CF585B3C752}" type="datetimeFigureOut">
              <a:rPr lang="en-US" smtClean="0"/>
              <a:t>9/27/2011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521FD-EA33-469A-AF07-F756D3A40F7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11C2-3167-4E3D-B7B9-0CF585B3C752}" type="datetimeFigureOut">
              <a:rPr lang="en-US" smtClean="0"/>
              <a:t>9/27/2011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21FD-EA33-469A-AF07-F756D3A40F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11C2-3167-4E3D-B7B9-0CF585B3C752}" type="datetimeFigureOut">
              <a:rPr lang="en-US" smtClean="0"/>
              <a:t>9/27/2011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21FD-EA33-469A-AF07-F756D3A40F7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11C2-3167-4E3D-B7B9-0CF585B3C752}" type="datetimeFigureOut">
              <a:rPr lang="en-US" smtClean="0"/>
              <a:t>9/27/2011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21FD-EA33-469A-AF07-F756D3A40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11C2-3167-4E3D-B7B9-0CF585B3C752}" type="datetimeFigureOut">
              <a:rPr lang="en-US" smtClean="0"/>
              <a:t>9/27/2011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521FD-EA33-469A-AF07-F756D3A40F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62B11C2-3167-4E3D-B7B9-0CF585B3C752}" type="datetimeFigureOut">
              <a:rPr lang="en-US" smtClean="0"/>
              <a:t>9/27/2011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E0521FD-EA33-469A-AF07-F756D3A40F7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11C2-3167-4E3D-B7B9-0CF585B3C752}" type="datetimeFigureOut">
              <a:rPr lang="en-US" smtClean="0"/>
              <a:t>9/27/2011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521FD-EA33-469A-AF07-F756D3A40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E0521FD-EA33-469A-AF07-F756D3A40F75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62B11C2-3167-4E3D-B7B9-0CF585B3C752}" type="datetimeFigureOut">
              <a:rPr lang="en-US" smtClean="0"/>
              <a:t>9/27/2011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Catalogue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Rosalie Moore (B.1910)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78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Cats sleep fat and walk thin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760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2971800" cy="3197352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Cats, when they sleep, slump: When they walk, pull in-</a:t>
            </a:r>
          </a:p>
          <a:p>
            <a:r>
              <a:rPr lang="en-US" sz="3600" dirty="0"/>
              <a:t>And </a:t>
            </a:r>
            <a:r>
              <a:rPr lang="en-US" sz="3600" dirty="0" smtClean="0"/>
              <a:t>where </a:t>
            </a:r>
            <a:r>
              <a:rPr lang="en-US" sz="3600" dirty="0"/>
              <a:t>the plump's been, there's skin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295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Catalogue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0852911"/>
              </p:ext>
            </p:extLst>
          </p:nvPr>
        </p:nvGraphicFramePr>
        <p:xfrm>
          <a:off x="1219200" y="838200"/>
          <a:ext cx="7467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4399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334119" y="2533058"/>
            <a:ext cx="3657361" cy="1258483"/>
            <a:chOff x="5334119" y="2533058"/>
            <a:chExt cx="3657361" cy="1258483"/>
          </a:xfrm>
        </p:grpSpPr>
        <p:sp>
          <p:nvSpPr>
            <p:cNvPr id="8" name="Freeform 7"/>
            <p:cNvSpPr/>
            <p:nvPr/>
          </p:nvSpPr>
          <p:spPr>
            <a:xfrm>
              <a:off x="7897147" y="3606750"/>
              <a:ext cx="182388" cy="914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45720"/>
                  </a:moveTo>
                  <a:lnTo>
                    <a:pt x="182388" y="45720"/>
                  </a:lnTo>
                </a:path>
              </a:pathLst>
            </a:custGeom>
            <a:no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6802814" y="3260334"/>
              <a:ext cx="182388" cy="39213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91194" y="0"/>
                  </a:lnTo>
                  <a:lnTo>
                    <a:pt x="91194" y="392136"/>
                  </a:lnTo>
                  <a:lnTo>
                    <a:pt x="182388" y="392136"/>
                  </a:lnTo>
                </a:path>
              </a:pathLst>
            </a:custGeom>
            <a:noFill/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02814" y="3214614"/>
              <a:ext cx="182388" cy="914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45720"/>
                  </a:moveTo>
                  <a:lnTo>
                    <a:pt x="182388" y="45720"/>
                  </a:lnTo>
                </a:path>
              </a:pathLst>
            </a:custGeom>
            <a:noFill/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897147" y="2868197"/>
              <a:ext cx="182388" cy="19606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91194" y="0"/>
                  </a:lnTo>
                  <a:lnTo>
                    <a:pt x="91194" y="196068"/>
                  </a:lnTo>
                  <a:lnTo>
                    <a:pt x="182388" y="196068"/>
                  </a:lnTo>
                </a:path>
              </a:pathLst>
            </a:custGeom>
            <a:no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897147" y="2672129"/>
              <a:ext cx="182388" cy="19606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96068"/>
                  </a:moveTo>
                  <a:lnTo>
                    <a:pt x="91194" y="196068"/>
                  </a:lnTo>
                  <a:lnTo>
                    <a:pt x="91194" y="0"/>
                  </a:lnTo>
                  <a:lnTo>
                    <a:pt x="182388" y="0"/>
                  </a:lnTo>
                </a:path>
              </a:pathLst>
            </a:custGeom>
            <a:no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6802814" y="2868197"/>
              <a:ext cx="182388" cy="39213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392136"/>
                  </a:moveTo>
                  <a:lnTo>
                    <a:pt x="91194" y="392136"/>
                  </a:lnTo>
                  <a:lnTo>
                    <a:pt x="91194" y="0"/>
                  </a:lnTo>
                  <a:lnTo>
                    <a:pt x="182388" y="0"/>
                  </a:lnTo>
                </a:path>
              </a:pathLst>
            </a:custGeom>
            <a:noFill/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5334119" y="3036357"/>
              <a:ext cx="1468695" cy="447952"/>
            </a:xfrm>
            <a:custGeom>
              <a:avLst/>
              <a:gdLst>
                <a:gd name="connsiteX0" fmla="*/ 0 w 1468695"/>
                <a:gd name="connsiteY0" fmla="*/ 223976 h 447952"/>
                <a:gd name="connsiteX1" fmla="*/ 734348 w 1468695"/>
                <a:gd name="connsiteY1" fmla="*/ 0 h 447952"/>
                <a:gd name="connsiteX2" fmla="*/ 1468696 w 1468695"/>
                <a:gd name="connsiteY2" fmla="*/ 223976 h 447952"/>
                <a:gd name="connsiteX3" fmla="*/ 734348 w 1468695"/>
                <a:gd name="connsiteY3" fmla="*/ 447952 h 447952"/>
                <a:gd name="connsiteX4" fmla="*/ 0 w 1468695"/>
                <a:gd name="connsiteY4" fmla="*/ 223976 h 447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8695" h="447952">
                  <a:moveTo>
                    <a:pt x="0" y="223976"/>
                  </a:moveTo>
                  <a:cubicBezTo>
                    <a:pt x="0" y="100277"/>
                    <a:pt x="328779" y="0"/>
                    <a:pt x="734348" y="0"/>
                  </a:cubicBezTo>
                  <a:cubicBezTo>
                    <a:pt x="1139917" y="0"/>
                    <a:pt x="1468696" y="100277"/>
                    <a:pt x="1468696" y="223976"/>
                  </a:cubicBezTo>
                  <a:cubicBezTo>
                    <a:pt x="1468696" y="347675"/>
                    <a:pt x="1139917" y="447952"/>
                    <a:pt x="734348" y="447952"/>
                  </a:cubicBezTo>
                  <a:cubicBezTo>
                    <a:pt x="328779" y="447952"/>
                    <a:pt x="0" y="347675"/>
                    <a:pt x="0" y="223976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6515" tIns="77031" rIns="226515" bIns="77031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Catalogue</a:t>
              </a:r>
              <a:endParaRPr lang="en-US" sz="1800" kern="1200" dirty="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985203" y="2729126"/>
              <a:ext cx="911944" cy="278143"/>
            </a:xfrm>
            <a:custGeom>
              <a:avLst/>
              <a:gdLst>
                <a:gd name="connsiteX0" fmla="*/ 0 w 911944"/>
                <a:gd name="connsiteY0" fmla="*/ 0 h 278143"/>
                <a:gd name="connsiteX1" fmla="*/ 911944 w 911944"/>
                <a:gd name="connsiteY1" fmla="*/ 0 h 278143"/>
                <a:gd name="connsiteX2" fmla="*/ 911944 w 911944"/>
                <a:gd name="connsiteY2" fmla="*/ 278143 h 278143"/>
                <a:gd name="connsiteX3" fmla="*/ 0 w 911944"/>
                <a:gd name="connsiteY3" fmla="*/ 278143 h 278143"/>
                <a:gd name="connsiteX4" fmla="*/ 0 w 911944"/>
                <a:gd name="connsiteY4" fmla="*/ 0 h 278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944" h="278143">
                  <a:moveTo>
                    <a:pt x="0" y="0"/>
                  </a:moveTo>
                  <a:lnTo>
                    <a:pt x="911944" y="0"/>
                  </a:lnTo>
                  <a:lnTo>
                    <a:pt x="911944" y="278143"/>
                  </a:lnTo>
                  <a:lnTo>
                    <a:pt x="0" y="2781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Dogs</a:t>
              </a:r>
              <a:endParaRPr lang="en-US" sz="1800" kern="1200" dirty="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8079536" y="2533058"/>
              <a:ext cx="911944" cy="278143"/>
            </a:xfrm>
            <a:custGeom>
              <a:avLst/>
              <a:gdLst>
                <a:gd name="connsiteX0" fmla="*/ 0 w 911944"/>
                <a:gd name="connsiteY0" fmla="*/ 0 h 278143"/>
                <a:gd name="connsiteX1" fmla="*/ 911944 w 911944"/>
                <a:gd name="connsiteY1" fmla="*/ 0 h 278143"/>
                <a:gd name="connsiteX2" fmla="*/ 911944 w 911944"/>
                <a:gd name="connsiteY2" fmla="*/ 278143 h 278143"/>
                <a:gd name="connsiteX3" fmla="*/ 0 w 911944"/>
                <a:gd name="connsiteY3" fmla="*/ 278143 h 278143"/>
                <a:gd name="connsiteX4" fmla="*/ 0 w 911944"/>
                <a:gd name="connsiteY4" fmla="*/ 0 h 278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944" h="278143">
                  <a:moveTo>
                    <a:pt x="0" y="0"/>
                  </a:moveTo>
                  <a:lnTo>
                    <a:pt x="911944" y="0"/>
                  </a:lnTo>
                  <a:lnTo>
                    <a:pt x="911944" y="278143"/>
                  </a:lnTo>
                  <a:lnTo>
                    <a:pt x="0" y="2781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Pluto</a:t>
              </a:r>
              <a:endParaRPr lang="en-US" sz="1800" kern="1200" dirty="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8079536" y="2925194"/>
              <a:ext cx="911944" cy="278143"/>
            </a:xfrm>
            <a:custGeom>
              <a:avLst/>
              <a:gdLst>
                <a:gd name="connsiteX0" fmla="*/ 0 w 911944"/>
                <a:gd name="connsiteY0" fmla="*/ 0 h 278143"/>
                <a:gd name="connsiteX1" fmla="*/ 911944 w 911944"/>
                <a:gd name="connsiteY1" fmla="*/ 0 h 278143"/>
                <a:gd name="connsiteX2" fmla="*/ 911944 w 911944"/>
                <a:gd name="connsiteY2" fmla="*/ 278143 h 278143"/>
                <a:gd name="connsiteX3" fmla="*/ 0 w 911944"/>
                <a:gd name="connsiteY3" fmla="*/ 278143 h 278143"/>
                <a:gd name="connsiteX4" fmla="*/ 0 w 911944"/>
                <a:gd name="connsiteY4" fmla="*/ 0 h 278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944" h="278143">
                  <a:moveTo>
                    <a:pt x="0" y="0"/>
                  </a:moveTo>
                  <a:lnTo>
                    <a:pt x="911944" y="0"/>
                  </a:lnTo>
                  <a:lnTo>
                    <a:pt x="911944" y="278143"/>
                  </a:lnTo>
                  <a:lnTo>
                    <a:pt x="0" y="2781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Goofy</a:t>
              </a:r>
              <a:endParaRPr lang="en-US" sz="1800" kern="1200" dirty="0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6985203" y="3121262"/>
              <a:ext cx="911944" cy="278143"/>
            </a:xfrm>
            <a:custGeom>
              <a:avLst/>
              <a:gdLst>
                <a:gd name="connsiteX0" fmla="*/ 0 w 911944"/>
                <a:gd name="connsiteY0" fmla="*/ 0 h 278143"/>
                <a:gd name="connsiteX1" fmla="*/ 911944 w 911944"/>
                <a:gd name="connsiteY1" fmla="*/ 0 h 278143"/>
                <a:gd name="connsiteX2" fmla="*/ 911944 w 911944"/>
                <a:gd name="connsiteY2" fmla="*/ 278143 h 278143"/>
                <a:gd name="connsiteX3" fmla="*/ 0 w 911944"/>
                <a:gd name="connsiteY3" fmla="*/ 278143 h 278143"/>
                <a:gd name="connsiteX4" fmla="*/ 0 w 911944"/>
                <a:gd name="connsiteY4" fmla="*/ 0 h 278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944" h="278143">
                  <a:moveTo>
                    <a:pt x="0" y="0"/>
                  </a:moveTo>
                  <a:lnTo>
                    <a:pt x="911944" y="0"/>
                  </a:lnTo>
                  <a:lnTo>
                    <a:pt x="911944" y="278143"/>
                  </a:lnTo>
                  <a:lnTo>
                    <a:pt x="0" y="2781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Cats</a:t>
              </a:r>
              <a:endParaRPr lang="en-US" sz="1800" kern="1200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6985203" y="3513398"/>
              <a:ext cx="911944" cy="278143"/>
            </a:xfrm>
            <a:custGeom>
              <a:avLst/>
              <a:gdLst>
                <a:gd name="connsiteX0" fmla="*/ 0 w 911944"/>
                <a:gd name="connsiteY0" fmla="*/ 0 h 278143"/>
                <a:gd name="connsiteX1" fmla="*/ 911944 w 911944"/>
                <a:gd name="connsiteY1" fmla="*/ 0 h 278143"/>
                <a:gd name="connsiteX2" fmla="*/ 911944 w 911944"/>
                <a:gd name="connsiteY2" fmla="*/ 278143 h 278143"/>
                <a:gd name="connsiteX3" fmla="*/ 0 w 911944"/>
                <a:gd name="connsiteY3" fmla="*/ 278143 h 278143"/>
                <a:gd name="connsiteX4" fmla="*/ 0 w 911944"/>
                <a:gd name="connsiteY4" fmla="*/ 0 h 278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944" h="278143">
                  <a:moveTo>
                    <a:pt x="0" y="0"/>
                  </a:moveTo>
                  <a:lnTo>
                    <a:pt x="911944" y="0"/>
                  </a:lnTo>
                  <a:lnTo>
                    <a:pt x="911944" y="278143"/>
                  </a:lnTo>
                  <a:lnTo>
                    <a:pt x="0" y="2781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Mice</a:t>
              </a:r>
              <a:endParaRPr lang="en-US" sz="1800" kern="1200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8079536" y="3513398"/>
              <a:ext cx="911944" cy="278143"/>
            </a:xfrm>
            <a:custGeom>
              <a:avLst/>
              <a:gdLst>
                <a:gd name="connsiteX0" fmla="*/ 0 w 911944"/>
                <a:gd name="connsiteY0" fmla="*/ 0 h 278143"/>
                <a:gd name="connsiteX1" fmla="*/ 911944 w 911944"/>
                <a:gd name="connsiteY1" fmla="*/ 0 h 278143"/>
                <a:gd name="connsiteX2" fmla="*/ 911944 w 911944"/>
                <a:gd name="connsiteY2" fmla="*/ 278143 h 278143"/>
                <a:gd name="connsiteX3" fmla="*/ 0 w 911944"/>
                <a:gd name="connsiteY3" fmla="*/ 278143 h 278143"/>
                <a:gd name="connsiteX4" fmla="*/ 0 w 911944"/>
                <a:gd name="connsiteY4" fmla="*/ 0 h 278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944" h="278143">
                  <a:moveTo>
                    <a:pt x="0" y="0"/>
                  </a:moveTo>
                  <a:lnTo>
                    <a:pt x="911944" y="0"/>
                  </a:lnTo>
                  <a:lnTo>
                    <a:pt x="911944" y="278143"/>
                  </a:lnTo>
                  <a:lnTo>
                    <a:pt x="0" y="2781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Mickey</a:t>
              </a:r>
              <a:endParaRPr lang="en-US" sz="1800" kern="12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1371600" y="990600"/>
            <a:ext cx="3657600" cy="41910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r>
              <a:rPr lang="en-US" dirty="0" smtClean="0"/>
              <a:t>Catalogue</a:t>
            </a:r>
            <a:endParaRPr lang="en-US" dirty="0"/>
          </a:p>
          <a:p>
            <a:pPr lvl="1">
              <a:buChar char="•"/>
            </a:pPr>
            <a:r>
              <a:rPr lang="en-US" dirty="0" smtClean="0"/>
              <a:t>Dogs</a:t>
            </a:r>
            <a:endParaRPr lang="en-US" dirty="0"/>
          </a:p>
          <a:p>
            <a:pPr lvl="2">
              <a:buChar char="•"/>
            </a:pPr>
            <a:r>
              <a:rPr lang="en-US" dirty="0" smtClean="0"/>
              <a:t>Pluto</a:t>
            </a:r>
            <a:endParaRPr lang="en-US" dirty="0"/>
          </a:p>
          <a:p>
            <a:pPr lvl="2">
              <a:buChar char="•"/>
            </a:pPr>
            <a:r>
              <a:rPr lang="en-US" dirty="0" smtClean="0"/>
              <a:t>Goofy</a:t>
            </a:r>
            <a:endParaRPr lang="en-US" dirty="0"/>
          </a:p>
          <a:p>
            <a:pPr lvl="1">
              <a:buChar char="•"/>
            </a:pPr>
            <a:r>
              <a:rPr lang="en-US" dirty="0" smtClean="0"/>
              <a:t>Cats</a:t>
            </a:r>
            <a:endParaRPr lang="en-US" dirty="0"/>
          </a:p>
          <a:p>
            <a:pPr lvl="1">
              <a:buChar char="•"/>
            </a:pPr>
            <a:r>
              <a:rPr lang="en-US" dirty="0" smtClean="0"/>
              <a:t>Mice</a:t>
            </a:r>
            <a:endParaRPr lang="en-US" dirty="0"/>
          </a:p>
          <a:p>
            <a:pPr lvl="2">
              <a:buChar char="•"/>
            </a:pPr>
            <a:r>
              <a:rPr lang="en-US" dirty="0" smtClean="0"/>
              <a:t>Mickey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9601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TC101859868[[fn=Thermal]]</Template>
  <TotalTime>4492</TotalTime>
  <Words>59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Thermal</vt:lpstr>
      <vt:lpstr>Catalogue</vt:lpstr>
      <vt:lpstr>Catalogue</vt:lpstr>
      <vt:lpstr>Catalogue</vt:lpstr>
      <vt:lpstr>Catalogue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eBeth</dc:creator>
  <cp:lastModifiedBy>eBeth</cp:lastModifiedBy>
  <cp:revision>37</cp:revision>
  <dcterms:created xsi:type="dcterms:W3CDTF">2011-09-18T18:47:35Z</dcterms:created>
  <dcterms:modified xsi:type="dcterms:W3CDTF">2011-09-27T16:50:09Z</dcterms:modified>
</cp:coreProperties>
</file>