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47" autoAdjust="0"/>
  </p:normalViewPr>
  <p:slideViewPr>
    <p:cSldViewPr>
      <p:cViewPr varScale="1">
        <p:scale>
          <a:sx n="94" d="100"/>
          <a:sy n="94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B12C1-32B5-49FA-87DA-4BA29484FA03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52943-C9EA-4C5D-9D47-4A0C587A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http://www.cs.bgu.ac.il/~omri/Humor/virus_list.html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52943-C9EA-4C5D-9D47-4A0C587A99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9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2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79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2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5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2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6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0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8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1925A-951F-4D1D-9684-1D9C19A5AA39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B7600-186D-4569-A397-4BC764512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 You Have a Virus?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9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Congressional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 The computer locks up, screen splits erratically with a message appearing on each half blaming the other side for the problem.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3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Politically Correct </a:t>
            </a:r>
            <a:r>
              <a:rPr lang="en-US" b="1" dirty="0" smtClean="0"/>
              <a:t>Virus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Never calls itself a "virus", but instead refers to itself as an "electronic microorganism." </a:t>
            </a:r>
          </a:p>
        </p:txBody>
      </p:sp>
    </p:spTree>
    <p:extLst>
      <p:ext uri="{BB962C8B-B14F-4D97-AF65-F5344CB8AC3E}">
        <p14:creationId xmlns:p14="http://schemas.microsoft.com/office/powerpoint/2010/main" val="269233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Arnold Schwarzenegger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 Terminates and stays resident. It'll be back.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75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Texas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 Makes sure it's bigger than any other file.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53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Adam and Eve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 Takes a couple of bytes out of your Apple.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225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Airline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 You're in Dallas, but your data is in Singapore.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0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Gallup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 60% of the PCs infected will lose 38% of their data 14% of the time (plus or minus a 3.5% margin of error.)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96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PBS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 Your PC stops every few minutes to ask for money.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16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Elvis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 Your computer gets fat, slow, and lazy and then self destructs, only to resurface at shopping malls and service stations across rural America.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73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189</Words>
  <Application>Microsoft Office PowerPoint</Application>
  <PresentationFormat>On-screen Show (4:3)</PresentationFormat>
  <Paragraphs>21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Do You Have a Virus? </vt:lpstr>
      <vt:lpstr>Politically Correct Virus </vt:lpstr>
      <vt:lpstr>Arnold Schwarzenegger Virus</vt:lpstr>
      <vt:lpstr>Texas Virus</vt:lpstr>
      <vt:lpstr>Adam and Eve virus</vt:lpstr>
      <vt:lpstr>Airline virus</vt:lpstr>
      <vt:lpstr>Gallup Virus</vt:lpstr>
      <vt:lpstr>PBS virus</vt:lpstr>
      <vt:lpstr>Elvis virus</vt:lpstr>
      <vt:lpstr>Congressional Virus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 Dickson</dc:creator>
  <cp:lastModifiedBy>Clair Dickson</cp:lastModifiedBy>
  <cp:revision>3</cp:revision>
  <dcterms:created xsi:type="dcterms:W3CDTF">2011-11-12T03:16:30Z</dcterms:created>
  <dcterms:modified xsi:type="dcterms:W3CDTF">2011-11-12T03:52:39Z</dcterms:modified>
</cp:coreProperties>
</file>