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261" autoAdjust="0"/>
  </p:normalViewPr>
  <p:slideViewPr>
    <p:cSldViewPr>
      <p:cViewPr varScale="1">
        <p:scale>
          <a:sx n="80" d="100"/>
          <a:sy n="80" d="100"/>
        </p:scale>
        <p:origin x="-5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33400" y="64770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791200"/>
            <a:ext cx="1428750" cy="95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9D3D46A-6BEE-4AF0-B8DC-0367D2EB4A0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57F9C05-71B7-480C-95EC-FDE2A03A37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33400" y="64770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791200"/>
            <a:ext cx="142875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Charlotte’s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Fall Products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600200"/>
            <a:ext cx="4953000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From the Garden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012" y="1714500"/>
            <a:ext cx="4447086" cy="4457700"/>
          </a:xfrm>
        </p:spPr>
      </p:pic>
    </p:spTree>
    <p:extLst>
      <p:ext uri="{BB962C8B-B14F-4D97-AF65-F5344CB8AC3E}">
        <p14:creationId xmlns:p14="http://schemas.microsoft.com/office/powerpoint/2010/main" val="381691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From the Farm to Your Table,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That’s </a:t>
            </a:r>
            <a:r>
              <a:rPr lang="en-US" sz="3600" dirty="0"/>
              <a:t>Fresh!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262" y="1676400"/>
            <a:ext cx="2276475" cy="4000500"/>
          </a:xfrm>
        </p:spPr>
      </p:pic>
      <p:pic>
        <p:nvPicPr>
          <p:cNvPr id="14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634343"/>
            <a:ext cx="4000500" cy="38576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4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Charlotte’s Website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4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txDef>
      <a:spPr>
        <a:solidFill>
          <a:srgbClr val="FF3300"/>
        </a:solidFill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accent1">
              <a:shade val="30000"/>
              <a:satMod val="130000"/>
            </a:schemeClr>
          </a:contourClr>
        </a:sp3d>
      </a:spPr>
      <a:bodyPr wrap="square" rtlCol="0">
        <a:spAutoFit/>
      </a:bodyPr>
      <a:lstStyle>
        <a:defPPr>
          <a:defRPr dirty="0" smtClean="0"/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139</TotalTime>
  <Words>17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Charlotte’s Website</vt:lpstr>
      <vt:lpstr>From the Garden</vt:lpstr>
      <vt:lpstr>From the Farm to Your Table,  That’s Fresh!</vt:lpstr>
      <vt:lpstr>Charlotte’s Website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Charlotte’s Website</dc:title>
  <dc:creator>eBeth</dc:creator>
  <cp:lastModifiedBy>eBeth</cp:lastModifiedBy>
  <cp:revision>11</cp:revision>
  <dcterms:created xsi:type="dcterms:W3CDTF">2011-12-28T16:59:12Z</dcterms:created>
  <dcterms:modified xsi:type="dcterms:W3CDTF">2011-12-28T20:02:37Z</dcterms:modified>
</cp:coreProperties>
</file>