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1E6F63-7935-4957-9713-40DFE0559ACE}" type="datetimeFigureOut">
              <a:rPr lang="en-US" smtClean="0"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132C53-68B1-4493-B148-5D195DCAFA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948265"/>
          </a:xfrm>
        </p:spPr>
        <p:txBody>
          <a:bodyPr/>
          <a:lstStyle/>
          <a:p>
            <a:r>
              <a:rPr lang="en-US" dirty="0" smtClean="0"/>
              <a:t>Fish Tale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0800"/>
            <a:ext cx="4000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Fishy, Fishy in the brook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15" y="2119313"/>
            <a:ext cx="1742519" cy="3605212"/>
          </a:xfrm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35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Daddy caught him with a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4" y="2119313"/>
            <a:ext cx="1613761" cy="36052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7938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Mommy</a:t>
            </a:r>
            <a:r>
              <a:rPr lang="en-US" baseline="0" dirty="0" smtClean="0"/>
              <a:t> fried him in a pan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4"/>
          <a:stretch/>
        </p:blipFill>
        <p:spPr>
          <a:xfrm>
            <a:off x="5137646" y="2119312"/>
            <a:ext cx="3031191" cy="36576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ate them like a man!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950369"/>
            <a:ext cx="2190750" cy="1943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7356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4000</TotalTime>
  <Words>27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Fish Tale</vt:lpstr>
      <vt:lpstr>Fishy, Fishy in the brook</vt:lpstr>
      <vt:lpstr>Daddy caught him with a hook</vt:lpstr>
      <vt:lpstr>Mommy fried him in a pan</vt:lpstr>
      <vt:lpstr>Baby ate them like a man!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Tale</dc:title>
  <dc:creator>eBeth</dc:creator>
  <cp:lastModifiedBy>eBeth</cp:lastModifiedBy>
  <cp:revision>30</cp:revision>
  <dcterms:created xsi:type="dcterms:W3CDTF">2011-09-12T13:15:48Z</dcterms:created>
  <dcterms:modified xsi:type="dcterms:W3CDTF">2011-09-16T17:05:29Z</dcterms:modified>
</cp:coreProperties>
</file>