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ir Dickson" initials="C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01T21:48:11.405" idx="2">
    <p:pos x="5201" y="1743"/>
    <p:text>Slide show is missing date.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01T21:47:46.134" idx="1">
    <p:pos x="4944" y="1680"/>
    <p:text>Change power button color to green instead of blue</p:tex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AF3CC8-8C57-45A9-8B63-352D19E27C9B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D71D126-E29B-4C70-A21F-4C013459E3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Product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Mouse in mouse trap</a:t>
            </a:r>
          </a:p>
          <a:p>
            <a:pPr lvl="1"/>
            <a:r>
              <a:rPr lang="en-US" dirty="0"/>
              <a:t>Long sleeve</a:t>
            </a:r>
          </a:p>
          <a:p>
            <a:pPr lvl="1"/>
            <a:r>
              <a:rPr lang="en-US" dirty="0"/>
              <a:t>Short sleeve</a:t>
            </a:r>
          </a:p>
          <a:p>
            <a:pPr lvl="1"/>
            <a:r>
              <a:rPr lang="en-US" smtClean="0"/>
              <a:t>Child’s </a:t>
            </a:r>
            <a:r>
              <a:rPr lang="en-US" dirty="0"/>
              <a:t>shirt</a:t>
            </a:r>
          </a:p>
          <a:p>
            <a:r>
              <a:rPr lang="en-US" smtClean="0"/>
              <a:t>Version </a:t>
            </a:r>
            <a:r>
              <a:rPr lang="en-US" dirty="0"/>
              <a:t>2.0</a:t>
            </a:r>
          </a:p>
          <a:p>
            <a:pPr lvl="1"/>
            <a:r>
              <a:rPr lang="en-US" dirty="0"/>
              <a:t>Child’s shirt</a:t>
            </a:r>
          </a:p>
          <a:p>
            <a:pPr lvl="1"/>
            <a:r>
              <a:rPr lang="en-US" dirty="0"/>
              <a:t>Baby shirt</a:t>
            </a:r>
          </a:p>
        </p:txBody>
      </p:sp>
      <p:pic>
        <p:nvPicPr>
          <p:cNvPr id="3075" name="Picture 3" descr="C:\Users\CLAIR\AppData\Local\Microsoft\Windows\Temporary Internet Files\Content.IE5\2P2XOBS0\MP900316399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25274"/>
            <a:ext cx="36576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1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Mouse in mouse trap</a:t>
            </a:r>
          </a:p>
          <a:p>
            <a:r>
              <a:rPr lang="en-US" smtClean="0"/>
              <a:t>Power Buttin</a:t>
            </a:r>
          </a:p>
          <a:p>
            <a:pPr lvl="1"/>
            <a:r>
              <a:rPr lang="en-US" smtClean="0"/>
              <a:t>Color </a:t>
            </a:r>
            <a:r>
              <a:rPr lang="en-US" dirty="0"/>
              <a:t>change</a:t>
            </a:r>
          </a:p>
          <a:p>
            <a:r>
              <a:rPr lang="en-US" dirty="0"/>
              <a:t>To err is human, to really screw up you need a computer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LAIR\AppData\Local\Microsoft\Windows\Temporary Internet Files\Content.IE5\3398PS3H\MC9004415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3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 err is human, to really screw up you need a computer</a:t>
            </a:r>
          </a:p>
          <a:p>
            <a:r>
              <a:rPr lang="en-US"/>
              <a:t>Power </a:t>
            </a:r>
            <a:r>
              <a:rPr lang="en-US" smtClean="0"/>
              <a:t>Button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85194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719163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24</TotalTime>
  <Words>59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New Product Line</vt:lpstr>
      <vt:lpstr>Shirts</vt:lpstr>
      <vt:lpstr>Mugs</vt:lpstr>
      <vt:lpstr>Mouse Pads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 Line</dc:title>
  <dc:creator>Clair Dickson</dc:creator>
  <cp:lastModifiedBy>Clair Dickson</cp:lastModifiedBy>
  <cp:revision>4</cp:revision>
  <dcterms:created xsi:type="dcterms:W3CDTF">2012-01-02T02:32:40Z</dcterms:created>
  <dcterms:modified xsi:type="dcterms:W3CDTF">2012-01-02T02:57:05Z</dcterms:modified>
</cp:coreProperties>
</file>