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40" autoAdjust="0"/>
    <p:restoredTop sz="86343" autoAdjust="0"/>
  </p:normalViewPr>
  <p:slideViewPr>
    <p:cSldViewPr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3385C-EDB3-49A6-A359-7E11F689A556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E176F-1E68-43AE-BF68-05FD95D2C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78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A9C-B7D4-40C6-B6D2-F20C96A5120C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0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08B2-C454-4C09-A40A-F8475EB9F654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0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BFAE-5E99-4E69-9B2D-D9EDBCD4AD71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7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ED4-8F0B-4224-8048-B6F784ADDDFD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9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E4C3-FFDE-4875-B1FE-F29F286AB7CF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2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DBC8-49F2-4E59-A989-39038F59966F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5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AD3B-C435-43C3-910A-06863D03F454}" type="datetime1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3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589C-ABE4-4495-B1C9-EB0EA9E6753E}" type="datetime1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8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E314-A290-4ECF-9FC3-FB0B079670B8}" type="datetime1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3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A7C7-CEAF-4D6D-A11F-2D61FB8FA645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1169-2520-4669-9BA6-73CB8E3AD9F4}" type="datetime1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October 31,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Reach For the Stars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31D8C-4843-425E-90D0-83206CBFB9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447800"/>
            <a:ext cx="8229600" cy="914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572000"/>
            <a:ext cx="14192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03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13" name="camera.wav"/>
          </p:stSnd>
        </p:sndAc>
      </p:transition>
    </mc:Choice>
    <mc:Fallback xmlns="">
      <p:transition spd="slow" advClick="0" advTm="3000">
        <p:fade/>
        <p:sndAc>
          <p:stSnd>
            <p:snd r:embed="rId15" name="camera.wav"/>
          </p:stSnd>
        </p:sndAc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euben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Reach for</a:t>
            </a:r>
            <a:r>
              <a:rPr lang="en-US" baseline="0" dirty="0" smtClean="0"/>
              <a:t> the Stars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F760-4DE0-49BF-BF97-DE4BD420ACB8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2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2" name="camera.wav"/>
          </p:stSnd>
        </p:sndAc>
      </p:transition>
    </mc:Choice>
    <mc:Fallback xmlns="">
      <p:transition spd="slow" advClick="0" advTm="3000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built</a:t>
            </a:r>
            <a:r>
              <a:rPr lang="en-US" baseline="0" dirty="0" smtClean="0"/>
              <a:t> a shiny star ship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85" y="1600200"/>
            <a:ext cx="680223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ED4-8F0B-4224-8048-B6F784ADDDFD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8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2" name="camera.wav"/>
          </p:stSnd>
        </p:sndAc>
      </p:transition>
    </mc:Choice>
    <mc:Fallback xmlns="">
      <p:transition spd="slow" advClick="0" advTm="3000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Made of silicon and glass</a:t>
            </a:r>
            <a:endParaRPr lang="en-US" dirty="0"/>
          </a:p>
        </p:txBody>
      </p:sp>
      <p:pic>
        <p:nvPicPr>
          <p:cNvPr id="7" name="Content Placeholder 6">
            <a:hlinkClick r:id="rId3" tooltip="Click here to go to the Steuben website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15" y="1600200"/>
            <a:ext cx="362077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ED4-8F0B-4224-8048-B6F784ADDDFD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2" name="camera.wav"/>
          </p:stSnd>
        </p:sndAc>
      </p:transition>
    </mc:Choice>
    <mc:Fallback xmlns="">
      <p:transition spd="slow" advClick="0" advTm="3000">
        <p:fade/>
        <p:sndAc>
          <p:stSnd>
            <p:snd r:embed="rId6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bits of code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705" y="1676400"/>
            <a:ext cx="5264332" cy="39624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ED4-8F0B-4224-8048-B6F784ADDDFD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5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2" name="camera.wav"/>
          </p:stSnd>
        </p:sndAc>
      </p:transition>
    </mc:Choice>
    <mc:Fallback xmlns="">
      <p:transition spd="slow" advClick="0" advTm="3000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 dozen lights that flash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743200"/>
            <a:ext cx="762000" cy="762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ED4-8F0B-4224-8048-B6F784ADDDFD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5</a:t>
            </a:fld>
            <a:endParaRPr lang="en-US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962400"/>
            <a:ext cx="762000" cy="762000"/>
          </a:xfrm>
          <a:prstGeom prst="rect">
            <a:avLst/>
          </a:prstGeom>
        </p:spPr>
      </p:pic>
      <p:pic>
        <p:nvPicPr>
          <p:cNvPr id="9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962400"/>
            <a:ext cx="762000" cy="76200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895600"/>
            <a:ext cx="762000" cy="762000"/>
          </a:xfrm>
          <a:prstGeom prst="rect">
            <a:avLst/>
          </a:prstGeom>
        </p:spPr>
      </p:pic>
      <p:pic>
        <p:nvPicPr>
          <p:cNvPr id="11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525486"/>
            <a:ext cx="762000" cy="762000"/>
          </a:xfrm>
          <a:prstGeom prst="rect">
            <a:avLst/>
          </a:prstGeom>
        </p:spPr>
      </p:pic>
      <p:pic>
        <p:nvPicPr>
          <p:cNvPr id="12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10312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2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2" name="camera.wav"/>
          </p:stSnd>
        </p:sndAc>
      </p:transition>
    </mc:Choice>
    <mc:Fallback xmlns="">
      <p:transition spd="slow" advClick="0" advTm="3000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227" y="1600200"/>
            <a:ext cx="4453547" cy="452596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676400"/>
            <a:ext cx="3048000" cy="15335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</a:t>
            </a:r>
            <a:r>
              <a:rPr lang="en-US" smtClean="0"/>
              <a:t>me </a:t>
            </a:r>
            <a:r>
              <a:rPr lang="en-US" smtClean="0"/>
              <a:t>and my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ED4-8F0B-4224-8048-B6F784ADDDFD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4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2" name="camera.wav"/>
          </p:stSnd>
        </p:sndAc>
      </p:transition>
    </mc:Choice>
    <mc:Fallback xmlns="">
      <p:transition spd="slow" advClick="0" advTm="3000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to join the race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538" y="1600200"/>
            <a:ext cx="4608923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ED4-8F0B-4224-8048-B6F784ADDDFD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3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2" name="camera.wav"/>
          </p:stSnd>
        </p:sndAc>
      </p:transition>
    </mc:Choice>
    <mc:Fallback xmlns="">
      <p:transition spd="slow" advClick="0" advTm="3000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O,</a:t>
            </a:r>
            <a:r>
              <a:rPr lang="en-US" baseline="0" dirty="0" smtClean="0"/>
              <a:t> the things we can explore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ED4-8F0B-4224-8048-B6F784ADDDFD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0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2" name="camera.wav"/>
          </p:stSnd>
        </p:sndAc>
      </p:transition>
    </mc:Choice>
    <mc:Fallback xmlns="">
      <p:transition spd="slow" advClick="0" advTm="3000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we cruise through cyberspace!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DED4-8F0B-4224-8048-B6F784ADDDFD}" type="datetime1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Reach For the Stars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D2A8-BD0F-4300-AC03-C1FEF50F43D0}" type="slidenum">
              <a:rPr lang="en-US" smtClean="0"/>
              <a:t>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111"/>
          <a:stretch/>
        </p:blipFill>
        <p:spPr>
          <a:xfrm>
            <a:off x="600422" y="1600199"/>
            <a:ext cx="8086378" cy="4842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676400"/>
            <a:ext cx="30480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9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14:warp dir="in"/>
        <p:sndAc>
          <p:stSnd>
            <p:snd r:embed="rId2" name="camera.wav"/>
          </p:stSnd>
        </p:sndAc>
      </p:transition>
    </mc:Choice>
    <mc:Fallback xmlns="">
      <p:transition spd="slow" advClick="0" advTm="3000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102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Reach for the Stars</vt:lpstr>
      <vt:lpstr>I built a shiny star ship</vt:lpstr>
      <vt:lpstr>Made of silicon and glass</vt:lpstr>
      <vt:lpstr>Little bits of code</vt:lpstr>
      <vt:lpstr>And a dozen lights that flash</vt:lpstr>
      <vt:lpstr>It’s me and my machine</vt:lpstr>
      <vt:lpstr>Eager to join the race</vt:lpstr>
      <vt:lpstr>O, the things we can explore</vt:lpstr>
      <vt:lpstr>As we cruise through cyberspace!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eBeth</dc:creator>
  <cp:lastModifiedBy>eBeth</cp:lastModifiedBy>
  <cp:revision>38</cp:revision>
  <dcterms:created xsi:type="dcterms:W3CDTF">2011-10-31T11:37:20Z</dcterms:created>
  <dcterms:modified xsi:type="dcterms:W3CDTF">2011-12-07T20:28:33Z</dcterms:modified>
</cp:coreProperties>
</file>