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440" autoAdjust="0"/>
    <p:restoredTop sz="86343" autoAdjust="0"/>
  </p:normalViewPr>
  <p:slideViewPr>
    <p:cSldViewPr>
      <p:cViewPr varScale="1">
        <p:scale>
          <a:sx n="75" d="100"/>
          <a:sy n="75" d="100"/>
        </p:scale>
        <p:origin x="-36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3385C-EDB3-49A6-A359-7E11F689A556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1E176F-1E68-43AE-BF68-05FD95D2C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778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1A9C-B7D4-40C6-B6D2-F20C96A5120C}" type="datetime1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Reach For the Stars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BD2A8-BD0F-4300-AC03-C1FEF50F4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01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14:warp dir="in"/>
        <p:sndAc>
          <p:stSnd>
            <p:snd r:embed="rId1" name="camera.wav"/>
          </p:stSnd>
        </p:sndAc>
      </p:transition>
    </mc:Choice>
    <mc:Fallback xmlns="">
      <p:transition spd="slow" advClick="0" advTm="3000">
        <p:fade/>
        <p:sndAc>
          <p:stSnd>
            <p:snd r:embed="rId3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08B2-C454-4C09-A40A-F8475EB9F654}" type="datetime1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Reach For the Stars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BD2A8-BD0F-4300-AC03-C1FEF50F4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309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14:warp dir="in"/>
        <p:sndAc>
          <p:stSnd>
            <p:snd r:embed="rId1" name="camera.wav"/>
          </p:stSnd>
        </p:sndAc>
      </p:transition>
    </mc:Choice>
    <mc:Fallback xmlns="">
      <p:transition spd="slow" advClick="0" advTm="3000">
        <p:fade/>
        <p:sndAc>
          <p:stSnd>
            <p:snd r:embed="rId3" name="camera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BFAE-5E99-4E69-9B2D-D9EDBCD4AD71}" type="datetime1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Reach For the Stars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BD2A8-BD0F-4300-AC03-C1FEF50F4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376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14:warp dir="in"/>
        <p:sndAc>
          <p:stSnd>
            <p:snd r:embed="rId1" name="camera.wav"/>
          </p:stSnd>
        </p:sndAc>
      </p:transition>
    </mc:Choice>
    <mc:Fallback xmlns="">
      <p:transition spd="slow" advClick="0" advTm="3000">
        <p:fade/>
        <p:sndAc>
          <p:stSnd>
            <p:snd r:embed="rId3" name="camera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0DED4-8F0B-4224-8048-B6F784ADDDFD}" type="datetime1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Reach For the Stars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BD2A8-BD0F-4300-AC03-C1FEF50F4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694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14:warp dir="in"/>
        <p:sndAc>
          <p:stSnd>
            <p:snd r:embed="rId1" name="camera.wav"/>
          </p:stSnd>
        </p:sndAc>
      </p:transition>
    </mc:Choice>
    <mc:Fallback xmlns="">
      <p:transition spd="slow" advClick="0" advTm="3000">
        <p:fade/>
        <p:sndAc>
          <p:stSnd>
            <p:snd r:embed="rId3" name="camera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7E4C3-FFDE-4875-B1FE-F29F286AB7CF}" type="datetime1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Reach For the Stars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BD2A8-BD0F-4300-AC03-C1FEF50F4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027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14:warp dir="in"/>
        <p:sndAc>
          <p:stSnd>
            <p:snd r:embed="rId1" name="camera.wav"/>
          </p:stSnd>
        </p:sndAc>
      </p:transition>
    </mc:Choice>
    <mc:Fallback xmlns="">
      <p:transition spd="slow" advClick="0" advTm="3000">
        <p:fade/>
        <p:sndAc>
          <p:stSnd>
            <p:snd r:embed="rId3" name="camera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CDBC8-49F2-4E59-A989-39038F59966F}" type="datetime1">
              <a:rPr lang="en-US" smtClean="0"/>
              <a:t>12/7/2011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Reach For the Stars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BD2A8-BD0F-4300-AC03-C1FEF50F4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254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14:warp dir="in"/>
        <p:sndAc>
          <p:stSnd>
            <p:snd r:embed="rId1" name="camera.wav"/>
          </p:stSnd>
        </p:sndAc>
      </p:transition>
    </mc:Choice>
    <mc:Fallback xmlns="">
      <p:transition spd="slow" advClick="0" advTm="3000">
        <p:fade/>
        <p:sndAc>
          <p:stSnd>
            <p:snd r:embed="rId3" name="camera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DAD3B-C435-43C3-910A-06863D03F454}" type="datetime1">
              <a:rPr lang="en-US" smtClean="0"/>
              <a:t>12/7/2011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Reach For the Stars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BD2A8-BD0F-4300-AC03-C1FEF50F4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638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14:warp dir="in"/>
        <p:sndAc>
          <p:stSnd>
            <p:snd r:embed="rId1" name="camera.wav"/>
          </p:stSnd>
        </p:sndAc>
      </p:transition>
    </mc:Choice>
    <mc:Fallback xmlns="">
      <p:transition spd="slow" advClick="0" advTm="3000">
        <p:fade/>
        <p:sndAc>
          <p:stSnd>
            <p:snd r:embed="rId3" name="camera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F589C-ABE4-4495-B1C9-EB0EA9E6753E}" type="datetime1">
              <a:rPr lang="en-US" smtClean="0"/>
              <a:t>12/7/2011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Reach For the Stars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BD2A8-BD0F-4300-AC03-C1FEF50F4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883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14:warp dir="in"/>
        <p:sndAc>
          <p:stSnd>
            <p:snd r:embed="rId1" name="camera.wav"/>
          </p:stSnd>
        </p:sndAc>
      </p:transition>
    </mc:Choice>
    <mc:Fallback xmlns="">
      <p:transition spd="slow" advClick="0" advTm="3000">
        <p:fade/>
        <p:sndAc>
          <p:stSnd>
            <p:snd r:embed="rId3" name="camera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FE314-A290-4ECF-9FC3-FB0B079670B8}" type="datetime1">
              <a:rPr lang="en-US" smtClean="0"/>
              <a:t>12/7/2011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Reach For the Stars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BD2A8-BD0F-4300-AC03-C1FEF50F4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031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14:warp dir="in"/>
        <p:sndAc>
          <p:stSnd>
            <p:snd r:embed="rId1" name="camera.wav"/>
          </p:stSnd>
        </p:sndAc>
      </p:transition>
    </mc:Choice>
    <mc:Fallback xmlns="">
      <p:transition spd="slow" advClick="0" advTm="3000">
        <p:fade/>
        <p:sndAc>
          <p:stSnd>
            <p:snd r:embed="rId3" name="camera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2A7C7-CEAF-4D6D-A11F-2D61FB8FA645}" type="datetime1">
              <a:rPr lang="en-US" smtClean="0"/>
              <a:t>12/7/2011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Reach For the Stars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BD2A8-BD0F-4300-AC03-C1FEF50F4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93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14:warp dir="in"/>
        <p:sndAc>
          <p:stSnd>
            <p:snd r:embed="rId1" name="camera.wav"/>
          </p:stSnd>
        </p:sndAc>
      </p:transition>
    </mc:Choice>
    <mc:Fallback xmlns="">
      <p:transition spd="slow" advClick="0" advTm="3000">
        <p:fade/>
        <p:sndAc>
          <p:stSnd>
            <p:snd r:embed="rId3" name="camera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1169-2520-4669-9BA6-73CB8E3AD9F4}" type="datetime1">
              <a:rPr lang="en-US" smtClean="0"/>
              <a:t>12/7/2011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Reach For the Stars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BD2A8-BD0F-4300-AC03-C1FEF50F4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86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14:warp dir="in"/>
        <p:sndAc>
          <p:stSnd>
            <p:snd r:embed="rId1" name="camera.wav"/>
          </p:stSnd>
        </p:sndAc>
      </p:transition>
    </mc:Choice>
    <mc:Fallback xmlns="">
      <p:transition spd="slow" advClick="0" advTm="3000">
        <p:fade/>
        <p:sndAc>
          <p:stSnd>
            <p:snd r:embed="rId3" name="camera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audio" Target="../media/audio1.wav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October 31,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Reach For the Stars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31D8C-4843-425E-90D0-83206CBFB9B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57200" y="1447800"/>
            <a:ext cx="8229600" cy="9144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4572000"/>
            <a:ext cx="1419225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0039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14:warp dir="in"/>
        <p:sndAc>
          <p:stSnd>
            <p:snd r:embed="rId13" name="camera.wav"/>
          </p:stSnd>
        </p:sndAc>
      </p:transition>
    </mc:Choice>
    <mc:Fallback xmlns="">
      <p:transition spd="slow" advClick="0" advTm="3000">
        <p:fade/>
        <p:sndAc>
          <p:stSnd>
            <p:snd r:embed="rId15" name="camera.wav"/>
          </p:stSnd>
        </p:sndAc>
      </p:transition>
    </mc:Fallback>
  </mc:AlternateConten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00"/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FFC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C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FFC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FFC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FFC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euben.com/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Reach for</a:t>
            </a:r>
            <a:r>
              <a:rPr lang="en-US" baseline="0" dirty="0" smtClean="0"/>
              <a:t> the Stars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7F760-4DE0-49BF-BF97-DE4BD420ACB8}" type="datetime1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Reach For the Stars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BD2A8-BD0F-4300-AC03-C1FEF50F43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28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14:warp dir="in"/>
        <p:sndAc>
          <p:stSnd>
            <p:snd r:embed="rId2" name="camera.wav"/>
          </p:stSnd>
        </p:sndAc>
      </p:transition>
    </mc:Choice>
    <mc:Fallback xmlns="">
      <p:transition spd="slow" advClick="0" advTm="3000">
        <p:fade/>
        <p:sndAc>
          <p:stSnd>
            <p:snd r:embed="rId3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built</a:t>
            </a:r>
            <a:r>
              <a:rPr lang="en-US" baseline="0" dirty="0" smtClean="0"/>
              <a:t> a shiny star ship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885" y="1600200"/>
            <a:ext cx="6802230" cy="4525963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0DED4-8F0B-4224-8048-B6F784ADDDFD}" type="datetime1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Reach For the Stars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BD2A8-BD0F-4300-AC03-C1FEF50F43D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089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14:warp dir="in"/>
        <p:sndAc>
          <p:stSnd>
            <p:snd r:embed="rId2" name="camera.wav"/>
          </p:stSnd>
        </p:sndAc>
      </p:transition>
    </mc:Choice>
    <mc:Fallback xmlns="">
      <p:transition spd="slow" advClick="0" advTm="3000">
        <p:fade/>
        <p:sndAc>
          <p:stSnd>
            <p:snd r:embed="rId4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Made of silicon and glass</a:t>
            </a:r>
            <a:endParaRPr lang="en-US" dirty="0"/>
          </a:p>
        </p:txBody>
      </p:sp>
      <p:pic>
        <p:nvPicPr>
          <p:cNvPr id="7" name="Content Placeholder 6">
            <a:hlinkClick r:id="rId3" tooltip="Click here to go to the Steuben website"/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1615" y="1600200"/>
            <a:ext cx="3620770" cy="4525963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0DED4-8F0B-4224-8048-B6F784ADDDFD}" type="datetime1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Reach For the Stars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BD2A8-BD0F-4300-AC03-C1FEF50F43D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35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14:warp dir="in"/>
        <p:sndAc>
          <p:stSnd>
            <p:snd r:embed="rId2" name="camera.wav"/>
          </p:stSnd>
        </p:sndAc>
      </p:transition>
    </mc:Choice>
    <mc:Fallback xmlns="">
      <p:transition spd="slow" advClick="0" advTm="3000">
        <p:fade/>
        <p:sndAc>
          <p:stSnd>
            <p:snd r:embed="rId6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Little bits of code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705" y="1676400"/>
            <a:ext cx="5264332" cy="396240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0DED4-8F0B-4224-8048-B6F784ADDDFD}" type="datetime1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Reach For the Stars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BD2A8-BD0F-4300-AC03-C1FEF50F43D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051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14:warp dir="in"/>
        <p:sndAc>
          <p:stSnd>
            <p:snd r:embed="rId2" name="camera.wav"/>
          </p:stSnd>
        </p:sndAc>
      </p:transition>
    </mc:Choice>
    <mc:Fallback xmlns="">
      <p:transition spd="slow" advClick="0" advTm="3000">
        <p:fade/>
        <p:sndAc>
          <p:stSnd>
            <p:snd r:embed="rId4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a dozen lights that flash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2743200"/>
            <a:ext cx="762000" cy="76200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0DED4-8F0B-4224-8048-B6F784ADDDFD}" type="datetime1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Reach For the Stars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BD2A8-BD0F-4300-AC03-C1FEF50F43D0}" type="slidenum">
              <a:rPr lang="en-US" smtClean="0"/>
              <a:t>5</a:t>
            </a:fld>
            <a:endParaRPr lang="en-US"/>
          </a:p>
        </p:txBody>
      </p:sp>
      <p:pic>
        <p:nvPicPr>
          <p:cNvPr id="8" name="Content Placeholder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3962400"/>
            <a:ext cx="762000" cy="762000"/>
          </a:xfrm>
          <a:prstGeom prst="rect">
            <a:avLst/>
          </a:prstGeom>
        </p:spPr>
      </p:pic>
      <p:pic>
        <p:nvPicPr>
          <p:cNvPr id="9" name="Content Placeholder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3962400"/>
            <a:ext cx="762000" cy="762000"/>
          </a:xfrm>
          <a:prstGeom prst="rect">
            <a:avLst/>
          </a:prstGeom>
        </p:spPr>
      </p:pic>
      <p:pic>
        <p:nvPicPr>
          <p:cNvPr id="10" name="Content Placeholder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2895600"/>
            <a:ext cx="762000" cy="762000"/>
          </a:xfrm>
          <a:prstGeom prst="rect">
            <a:avLst/>
          </a:prstGeom>
        </p:spPr>
      </p:pic>
      <p:pic>
        <p:nvPicPr>
          <p:cNvPr id="11" name="Content Placeholder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2525486"/>
            <a:ext cx="762000" cy="762000"/>
          </a:xfrm>
          <a:prstGeom prst="rect">
            <a:avLst/>
          </a:prstGeom>
        </p:spPr>
      </p:pic>
      <p:pic>
        <p:nvPicPr>
          <p:cNvPr id="12" name="Content Placeholder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2103120"/>
            <a:ext cx="762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822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14:warp dir="in"/>
        <p:sndAc>
          <p:stSnd>
            <p:snd r:embed="rId2" name="camera.wav"/>
          </p:stSnd>
        </p:sndAc>
      </p:transition>
    </mc:Choice>
    <mc:Fallback xmlns="">
      <p:transition spd="slow" advClick="0" advTm="3000">
        <p:fade/>
        <p:sndAc>
          <p:stSnd>
            <p:snd r:embed="rId4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5227" y="1600200"/>
            <a:ext cx="4453547" cy="4525963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1676400"/>
            <a:ext cx="3048000" cy="15335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It’s </a:t>
            </a:r>
            <a:r>
              <a:rPr lang="en-US" smtClean="0"/>
              <a:t>me </a:t>
            </a:r>
            <a:r>
              <a:rPr lang="en-US" smtClean="0"/>
              <a:t>and my </a:t>
            </a:r>
            <a:r>
              <a:rPr lang="en-US" dirty="0" smtClean="0"/>
              <a:t>machine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0DED4-8F0B-4224-8048-B6F784ADDDFD}" type="datetime1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Reach For the Stars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BD2A8-BD0F-4300-AC03-C1FEF50F43D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94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14:warp dir="in"/>
        <p:sndAc>
          <p:stSnd>
            <p:snd r:embed="rId2" name="camera.wav"/>
          </p:stSnd>
        </p:sndAc>
      </p:transition>
    </mc:Choice>
    <mc:Fallback xmlns="">
      <p:transition spd="slow" advClick="0" advTm="3000">
        <p:fade/>
        <p:sndAc>
          <p:stSnd>
            <p:snd r:embed="rId5" name="camera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Eager to join the race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538" y="1600200"/>
            <a:ext cx="4608923" cy="4525963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0DED4-8F0B-4224-8048-B6F784ADDDFD}" type="datetime1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Reach For the Stars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BD2A8-BD0F-4300-AC03-C1FEF50F43D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039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14:warp dir="in"/>
        <p:sndAc>
          <p:stSnd>
            <p:snd r:embed="rId2" name="camera.wav"/>
          </p:stSnd>
        </p:sndAc>
      </p:transition>
    </mc:Choice>
    <mc:Fallback xmlns="">
      <p:transition spd="slow" advClick="0" advTm="3000">
        <p:fade/>
        <p:sndAc>
          <p:stSnd>
            <p:snd r:embed="rId4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O,</a:t>
            </a:r>
            <a:r>
              <a:rPr lang="en-US" baseline="0" dirty="0" smtClean="0"/>
              <a:t> the things we can explore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00200"/>
            <a:ext cx="6034617" cy="4525963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0DED4-8F0B-4224-8048-B6F784ADDDFD}" type="datetime1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Reach For the Stars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BD2A8-BD0F-4300-AC03-C1FEF50F43D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009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14:warp dir="in"/>
        <p:sndAc>
          <p:stSnd>
            <p:snd r:embed="rId2" name="camera.wav"/>
          </p:stSnd>
        </p:sndAc>
      </p:transition>
    </mc:Choice>
    <mc:Fallback xmlns="">
      <p:transition spd="slow" advClick="0" advTm="3000">
        <p:fade/>
        <p:sndAc>
          <p:stSnd>
            <p:snd r:embed="rId4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we cruise through cyberspace!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0DED4-8F0B-4224-8048-B6F784ADDDFD}" type="datetime1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Reach For the Stars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BD2A8-BD0F-4300-AC03-C1FEF50F43D0}" type="slidenum">
              <a:rPr lang="en-US" smtClean="0"/>
              <a:t>9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Content Placeholder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111"/>
          <a:stretch/>
        </p:blipFill>
        <p:spPr>
          <a:xfrm>
            <a:off x="600422" y="1600199"/>
            <a:ext cx="8086378" cy="484283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1676400"/>
            <a:ext cx="3048000" cy="153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297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14:warp dir="in"/>
        <p:sndAc>
          <p:stSnd>
            <p:snd r:embed="rId2" name="camera.wav"/>
          </p:stSnd>
        </p:sndAc>
      </p:transition>
    </mc:Choice>
    <mc:Fallback xmlns="">
      <p:transition spd="slow" advClick="0" advTm="3000">
        <p:fade/>
        <p:sndAc>
          <p:stSnd>
            <p:snd r:embed="rId5" name="camera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1503</TotalTime>
  <Words>102</Words>
  <Application>Microsoft Office PowerPoint</Application>
  <PresentationFormat>On-screen Show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Reach for the Stars</vt:lpstr>
      <vt:lpstr>I built a shiny star ship</vt:lpstr>
      <vt:lpstr>Made of silicon and glass</vt:lpstr>
      <vt:lpstr>Little bits of code</vt:lpstr>
      <vt:lpstr>And a dozen lights that flash</vt:lpstr>
      <vt:lpstr>It’s me and my machine</vt:lpstr>
      <vt:lpstr>Eager to join the race</vt:lpstr>
      <vt:lpstr>O, the things we can explore</vt:lpstr>
      <vt:lpstr>As we cruise through cyberspace!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eBeth</dc:creator>
  <cp:lastModifiedBy>eBeth</cp:lastModifiedBy>
  <cp:revision>38</cp:revision>
  <dcterms:created xsi:type="dcterms:W3CDTF">2011-10-31T11:37:20Z</dcterms:created>
  <dcterms:modified xsi:type="dcterms:W3CDTF">2011-12-07T20:28:33Z</dcterms:modified>
</cp:coreProperties>
</file>