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86322" autoAdjust="0"/>
  </p:normalViewPr>
  <p:slideViewPr>
    <p:cSldViewPr>
      <p:cViewPr varScale="1">
        <p:scale>
          <a:sx n="94" d="100"/>
          <a:sy n="94" d="100"/>
        </p:scale>
        <p:origin x="-4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9FDA-BE9C-49A9-9194-22FA54E61B6D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B950-D2AD-45C6-B131-A6D88E835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354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9FDA-BE9C-49A9-9194-22FA54E61B6D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B950-D2AD-45C6-B131-A6D88E835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903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9FDA-BE9C-49A9-9194-22FA54E61B6D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B950-D2AD-45C6-B131-A6D88E835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000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9FDA-BE9C-49A9-9194-22FA54E61B6D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B950-D2AD-45C6-B131-A6D88E835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99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9FDA-BE9C-49A9-9194-22FA54E61B6D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B950-D2AD-45C6-B131-A6D88E835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09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9FDA-BE9C-49A9-9194-22FA54E61B6D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B950-D2AD-45C6-B131-A6D88E835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9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9FDA-BE9C-49A9-9194-22FA54E61B6D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B950-D2AD-45C6-B131-A6D88E835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713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9FDA-BE9C-49A9-9194-22FA54E61B6D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B950-D2AD-45C6-B131-A6D88E835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62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9FDA-BE9C-49A9-9194-22FA54E61B6D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B950-D2AD-45C6-B131-A6D88E835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3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9FDA-BE9C-49A9-9194-22FA54E61B6D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B950-D2AD-45C6-B131-A6D88E835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074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9FDA-BE9C-49A9-9194-22FA54E61B6D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AB950-D2AD-45C6-B131-A6D88E835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785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C9FDA-BE9C-49A9-9194-22FA54E61B6D}" type="datetimeFigureOut">
              <a:rPr lang="en-US" smtClean="0"/>
              <a:t>11/12/2011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AB950-D2AD-45C6-B131-A6D88E835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752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Sand hill Cranes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316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Most Common of all the World’s Cranes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862418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3918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Found predominantly</a:t>
            </a:r>
            <a:r>
              <a:rPr lang="en-US" baseline="0" dirty="0" smtClean="0"/>
              <a:t> in North America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76400"/>
            <a:ext cx="3259351" cy="435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3602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Live</a:t>
            </a:r>
            <a:r>
              <a:rPr lang="en-US" baseline="0" dirty="0" smtClean="0"/>
              <a:t> in freshwater wetlands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1843088"/>
            <a:ext cx="4762500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596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Feed on plants, grains, mice, snakes, insects</a:t>
            </a:r>
            <a:r>
              <a:rPr lang="en-US" baseline="0" dirty="0" smtClean="0"/>
              <a:t> and worms</a:t>
            </a:r>
            <a:endParaRPr lang="en-US" dirty="0"/>
          </a:p>
        </p:txBody>
      </p:sp>
      <p:pic>
        <p:nvPicPr>
          <p:cNvPr id="4099" name="Picture 3" descr="N:\Pictures\Pictures\~Photos\!My Family\Brighton Rd House\boy with cran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76400"/>
            <a:ext cx="5334000" cy="3998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3994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</TotalTime>
  <Words>33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Sand hill Cranes</vt:lpstr>
      <vt:lpstr>The Most Common of all the World’s Cranes</vt:lpstr>
      <vt:lpstr>Found predominantly in North America</vt:lpstr>
      <vt:lpstr>Live in freshwater wetlands</vt:lpstr>
      <vt:lpstr>Feed on plants, grains, mice, snakes, insects and worms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 Dickson</dc:creator>
  <cp:lastModifiedBy>Clair Dickson</cp:lastModifiedBy>
  <cp:revision>5</cp:revision>
  <dcterms:created xsi:type="dcterms:W3CDTF">2011-11-12T19:40:41Z</dcterms:created>
  <dcterms:modified xsi:type="dcterms:W3CDTF">2011-11-12T23:29:57Z</dcterms:modified>
</cp:coreProperties>
</file>