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1" autoAdjust="0"/>
    <p:restoredTop sz="86343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Our Sales</a:t>
            </a:r>
          </a:p>
        </c:rich>
      </c:tx>
      <c:layout/>
      <c:overlay val="0"/>
    </c:title>
    <c:autoTitleDeleted val="0"/>
    <c:view3D>
      <c:rotX val="20"/>
      <c:rotY val="3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0416666666666664E-2"/>
          <c:w val="0.85332787755463146"/>
          <c:h val="0.9195833333333333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explosion val="8"/>
          <c:dPt>
            <c:idx val="0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bubble3D val="0"/>
            <c:explosion val="0"/>
          </c:dPt>
          <c:dPt>
            <c:idx val="2"/>
            <c:bubble3D val="0"/>
            <c:explosion val="44"/>
            <c:spPr>
              <a:solidFill>
                <a:srgbClr val="FFC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bubble3D val="0"/>
            <c:explosion val="0"/>
          </c:dPt>
          <c:cat>
            <c:strRef>
              <c:f>Sheet1!$A$2:$A$5</c:f>
              <c:strCache>
                <c:ptCount val="4"/>
                <c:pt idx="0">
                  <c:v>Apple Cider Crisp</c:v>
                </c:pt>
                <c:pt idx="1">
                  <c:v>Kiwi Lime Pie</c:v>
                </c:pt>
                <c:pt idx="2">
                  <c:v>Banana Fana Mo</c:v>
                </c:pt>
                <c:pt idx="3">
                  <c:v>M&amp;M Munchies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400</c:v>
                </c:pt>
                <c:pt idx="1">
                  <c:v>350</c:v>
                </c:pt>
                <c:pt idx="2">
                  <c:v>120</c:v>
                </c:pt>
                <c:pt idx="3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643177327553153"/>
          <c:y val="3.5645997375328101E-2"/>
          <c:w val="0.28233227166828867"/>
          <c:h val="0.434124671916010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B1599-5A2F-4D8A-AB1C-59658DEEDC38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4CA22-5AE1-4B94-A7C6-47F4C35C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4CA22-5AE1-4B94-A7C6-47F4C35CD7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8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44069-BE8F-4549-B2EC-236143287ED9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F1498AA0-0E3A-4AA0-B7F4-D55F2BAE08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57200" y="5638800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>
            <a:lvl1pPr algn="l">
              <a:defRPr sz="2400" b="1" cap="none" spc="0" baseline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CHARLOTTE’S NEW PRODUCT PREVIEW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44069-BE8F-4549-B2EC-236143287ED9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F1498AA0-0E3A-4AA0-B7F4-D55F2BAE08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44069-BE8F-4549-B2EC-236143287ED9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F1498AA0-0E3A-4AA0-B7F4-D55F2BAE08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44069-BE8F-4549-B2EC-236143287ED9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F1498AA0-0E3A-4AA0-B7F4-D55F2BAE08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44069-BE8F-4549-B2EC-236143287ED9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F1498AA0-0E3A-4AA0-B7F4-D55F2BAE08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44069-BE8F-4549-B2EC-236143287ED9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F1498AA0-0E3A-4AA0-B7F4-D55F2BAE08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44069-BE8F-4549-B2EC-236143287ED9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F1498AA0-0E3A-4AA0-B7F4-D55F2BAE08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44069-BE8F-4549-B2EC-236143287ED9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F1498AA0-0E3A-4AA0-B7F4-D55F2BAE08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44069-BE8F-4549-B2EC-236143287ED9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F1498AA0-0E3A-4AA0-B7F4-D55F2BAE08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44069-BE8F-4549-B2EC-236143287ED9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F1498AA0-0E3A-4AA0-B7F4-D55F2BAE08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44069-BE8F-4549-B2EC-236143287ED9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F1498AA0-0E3A-4AA0-B7F4-D55F2BAE08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 userDrawn="1"/>
        </p:nvPicPr>
        <p:blipFill rotWithShape="1">
          <a:blip r:embed="rId13"/>
          <a:srcRect l="2344" t="3125" r="3906" b="62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57200" y="5638800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>
            <a:lvl1pPr algn="l">
              <a:defRPr sz="2400" b="1" cap="none" spc="0" baseline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CHARLOTTE’S NEW PRODUCT PREVIEW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647064"/>
            <a:ext cx="1981200" cy="1804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gif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Show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Introducing the new desserts at Charlotte’s Website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On Your Top Hat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2336799"/>
            <a:ext cx="5538673" cy="336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20285"/>
            <a:ext cx="3061607" cy="2286000"/>
          </a:xfrm>
        </p:spPr>
      </p:pic>
    </p:spTree>
    <p:extLst>
      <p:ext uri="{BB962C8B-B14F-4D97-AF65-F5344CB8AC3E}">
        <p14:creationId xmlns:p14="http://schemas.microsoft.com/office/powerpoint/2010/main" val="25479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440">
        <p:fade/>
      </p:transition>
    </mc:Choice>
    <mc:Fallback xmlns="">
      <p:transition spd="med" advTm="20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696200" cy="685800"/>
          </a:xfrm>
        </p:spPr>
        <p:txBody>
          <a:bodyPr/>
          <a:lstStyle/>
          <a:p>
            <a:r>
              <a:rPr lang="en-US" dirty="0" smtClean="0"/>
              <a:t>White Feathers and Tails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1"/>
            <a:ext cx="3429000" cy="313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5486400" cy="2952206"/>
          </a:xfrm>
        </p:spPr>
      </p:pic>
      <p:sp>
        <p:nvSpPr>
          <p:cNvPr id="9" name="TextBox 8"/>
          <p:cNvSpPr txBox="1"/>
          <p:nvPr/>
        </p:nvSpPr>
        <p:spPr>
          <a:xfrm>
            <a:off x="1219200" y="228600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Frozen desserts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Fresh ingredients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Fun toppings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mph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10"/>
                            </p:stCondLst>
                            <p:childTnLst>
                              <p:par>
                                <p:cTn id="18" presetID="16" presetClass="emph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60"/>
                            </p:stCondLst>
                            <p:childTnLst>
                              <p:par>
                                <p:cTn id="23" presetID="16" presetClass="emph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Paint Up Your Faces</a:t>
            </a:r>
            <a:endParaRPr lang="en-US" sz="28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8200" y="2362200"/>
            <a:ext cx="3581400" cy="4093536"/>
          </a:xfrm>
        </p:spPr>
        <p:txBody>
          <a:bodyPr/>
          <a:lstStyle/>
          <a:p>
            <a:r>
              <a:rPr lang="en-US" dirty="0" smtClean="0"/>
              <a:t>Colorful products</a:t>
            </a:r>
          </a:p>
          <a:p>
            <a:r>
              <a:rPr lang="en-US" dirty="0" smtClean="0"/>
              <a:t>Tasty flavors in small packages</a:t>
            </a:r>
            <a:endParaRPr lang="en-US" dirty="0"/>
          </a:p>
        </p:txBody>
      </p:sp>
      <p:pic>
        <p:nvPicPr>
          <p:cNvPr id="1028" name="Picture 4" descr="D:\1ComputerMama\E-Book\Photoshop\Mall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3835400" cy="284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4600" y="3606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50"/>
                            </p:stCondLst>
                            <p:childTnLst>
                              <p:par>
                                <p:cTn id="14" presetID="16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6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696200" cy="685800"/>
          </a:xfrm>
        </p:spPr>
        <p:txBody>
          <a:bodyPr/>
          <a:lstStyle/>
          <a:p>
            <a:r>
              <a:rPr lang="en-US" dirty="0" smtClean="0"/>
              <a:t>Your Reds and Your Pales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803931"/>
              </p:ext>
            </p:extLst>
          </p:nvPr>
        </p:nvGraphicFramePr>
        <p:xfrm>
          <a:off x="1371600" y="2438400"/>
          <a:ext cx="6781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" y="3239597"/>
            <a:ext cx="2505744" cy="3618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30040"/>
            <a:ext cx="2438400" cy="2316480"/>
          </a:xfrm>
          <a:prstGeom prst="rect">
            <a:avLst/>
          </a:prstGeom>
        </p:spPr>
      </p:pic>
      <p:pic>
        <p:nvPicPr>
          <p:cNvPr id="6" name="New Produc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87045" y="198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2188</TotalTime>
  <Words>43</Words>
  <Application>Microsoft Office PowerPoint</Application>
  <PresentationFormat>On-screen Show (4:3)</PresentationFormat>
  <Paragraphs>13</Paragraphs>
  <Slides>5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Show Time</vt:lpstr>
      <vt:lpstr>Put On Your Top Hat</vt:lpstr>
      <vt:lpstr>White Feathers and Tails</vt:lpstr>
      <vt:lpstr>Paint Up Your Faces</vt:lpstr>
      <vt:lpstr>Your Reds and Your Pales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Time</dc:title>
  <dc:creator>eBeth</dc:creator>
  <cp:lastModifiedBy>eBeth</cp:lastModifiedBy>
  <cp:revision>41</cp:revision>
  <dcterms:created xsi:type="dcterms:W3CDTF">2011-11-28T16:51:07Z</dcterms:created>
  <dcterms:modified xsi:type="dcterms:W3CDTF">2012-01-19T15:57:16Z</dcterms:modified>
</cp:coreProperties>
</file>