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3.gif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New Fall Products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Legs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 prstMaterial="metal">
              <a:bevelT w="88900" h="88900"/>
            </a:sp3d>
          </c:spPr>
          <c:invertIfNegative val="0"/>
          <c:cat>
            <c:strRef>
              <c:f>Sheet1!$B$1:$D$1</c:f>
              <c:strCache>
                <c:ptCount val="3"/>
                <c:pt idx="0">
                  <c:v>October</c:v>
                </c:pt>
                <c:pt idx="1">
                  <c:v>November</c:v>
                </c:pt>
                <c:pt idx="2">
                  <c:v>December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200</c:v>
                </c:pt>
                <c:pt idx="1">
                  <c:v>220</c:v>
                </c:pt>
                <c:pt idx="2">
                  <c:v>240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Eggs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cat>
            <c:strRef>
              <c:f>Sheet1!$B$1:$D$1</c:f>
              <c:strCache>
                <c:ptCount val="3"/>
                <c:pt idx="0">
                  <c:v>October</c:v>
                </c:pt>
                <c:pt idx="1">
                  <c:v>November</c:v>
                </c:pt>
                <c:pt idx="2">
                  <c:v>December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100</c:v>
                </c:pt>
                <c:pt idx="1">
                  <c:v>200</c:v>
                </c:pt>
                <c:pt idx="2">
                  <c:v>300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Pigs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cat>
            <c:strRef>
              <c:f>Sheet1!$B$1:$D$1</c:f>
              <c:strCache>
                <c:ptCount val="3"/>
                <c:pt idx="0">
                  <c:v>October</c:v>
                </c:pt>
                <c:pt idx="1">
                  <c:v>November</c:v>
                </c:pt>
                <c:pt idx="2">
                  <c:v>December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450</c:v>
                </c:pt>
                <c:pt idx="1">
                  <c:v>550</c:v>
                </c:pt>
                <c:pt idx="2">
                  <c:v>600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1311232"/>
        <c:axId val="101312768"/>
      </c:barChart>
      <c:catAx>
        <c:axId val="1013112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01312768"/>
        <c:crosses val="autoZero"/>
        <c:auto val="1"/>
        <c:lblAlgn val="ctr"/>
        <c:lblOffset val="100"/>
        <c:noMultiLvlLbl val="0"/>
      </c:catAx>
      <c:valAx>
        <c:axId val="1013127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1311232"/>
        <c:crosses val="autoZero"/>
        <c:crossBetween val="between"/>
      </c:valAx>
      <c:spPr>
        <a:blipFill dpi="0" rotWithShape="1">
          <a:blip xmlns:r="http://schemas.openxmlformats.org/officeDocument/2006/relationships" r:embed="rId1">
            <a:alphaModFix amt="40000"/>
          </a:blip>
          <a:srcRect/>
          <a:stretch>
            <a:fillRect/>
          </a:stretch>
        </a:blipFill>
        <a:ln>
          <a:solidFill>
            <a:schemeClr val="accent5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</c:spPr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FB7B7A0-3896-498D-8F8D-AA6141A667F0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59520C-303F-46D0-9694-44052E2575A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Charlotte’s Website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New Fall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178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Charlotte’s Website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24000"/>
            <a:ext cx="2667000" cy="4000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0615295"/>
              </p:ext>
            </p:extLst>
          </p:nvPr>
        </p:nvGraphicFramePr>
        <p:xfrm>
          <a:off x="1828800" y="1828800"/>
          <a:ext cx="4572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4687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Thermal</Template>
  <TotalTime>1256</TotalTime>
  <Words>10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Solstice</vt:lpstr>
      <vt:lpstr>Charlotte’s Website</vt:lpstr>
      <vt:lpstr>Charlotte’s Website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Charlotte’s Website</dc:title>
  <dc:creator>eBeth</dc:creator>
  <cp:lastModifiedBy>eBeth</cp:lastModifiedBy>
  <cp:revision>31</cp:revision>
  <dcterms:created xsi:type="dcterms:W3CDTF">2011-10-19T22:34:00Z</dcterms:created>
  <dcterms:modified xsi:type="dcterms:W3CDTF">2011-10-24T14:05:10Z</dcterms:modified>
</cp:coreProperties>
</file>