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>
        <p:scale>
          <a:sx n="80" d="100"/>
          <a:sy n="80" d="100"/>
        </p:scale>
        <p:origin x="-54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0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3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93C4-47D3-4942-9436-5E28E9E997FE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71E8-34C4-48AB-B608-D0D5F368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attFill prst="dashDnDiag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smtClean="0"/>
              <a:t>Song of Solomon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For, Lo, the Winter is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9600" dirty="0" smtClean="0"/>
              <a:t>Winter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8059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Rain is Over and Gone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9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/>
          <a:lstStyle/>
          <a:p>
            <a:pPr marL="0" indent="0">
              <a:buNone/>
            </a:pPr>
            <a:r>
              <a:rPr lang="en-US" sz="9600" dirty="0" smtClean="0"/>
              <a:t>Spring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6518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Flowers Appear on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Flowers Appear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0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27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Song of Solomon</vt:lpstr>
      <vt:lpstr>For, Lo, the Winter is Past</vt:lpstr>
      <vt:lpstr>The Rain is Over and Gone</vt:lpstr>
      <vt:lpstr>The Flowers Appear on the Earth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of Solomon</dc:title>
  <dc:creator>eBeth</dc:creator>
  <cp:lastModifiedBy>eBeth</cp:lastModifiedBy>
  <cp:revision>24</cp:revision>
  <dcterms:created xsi:type="dcterms:W3CDTF">2011-09-05T10:11:34Z</dcterms:created>
  <dcterms:modified xsi:type="dcterms:W3CDTF">2011-09-08T16:51:41Z</dcterms:modified>
</cp:coreProperties>
</file>