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53" autoAdjust="0"/>
    <p:restoredTop sz="86343" autoAdjust="0"/>
  </p:normalViewPr>
  <p:slideViewPr>
    <p:cSldViewPr>
      <p:cViewPr varScale="1">
        <p:scale>
          <a:sx n="75" d="100"/>
          <a:sy n="75" d="100"/>
        </p:scale>
        <p:origin x="-36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E3A3-C62A-4142-9035-776A4D7A23B3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8543A-9C1A-4033-9391-EE64E7806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8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E3A3-C62A-4142-9035-776A4D7A23B3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8543A-9C1A-4033-9391-EE64E7806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1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E3A3-C62A-4142-9035-776A4D7A23B3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8543A-9C1A-4033-9391-EE64E7806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9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E3A3-C62A-4142-9035-776A4D7A23B3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8543A-9C1A-4033-9391-EE64E7806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0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E3A3-C62A-4142-9035-776A4D7A23B3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8543A-9C1A-4033-9391-EE64E7806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1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E3A3-C62A-4142-9035-776A4D7A23B3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8543A-9C1A-4033-9391-EE64E7806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6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E3A3-C62A-4142-9035-776A4D7A23B3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8543A-9C1A-4033-9391-EE64E7806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5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E3A3-C62A-4142-9035-776A4D7A23B3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8543A-9C1A-4033-9391-EE64E7806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2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E3A3-C62A-4142-9035-776A4D7A23B3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8543A-9C1A-4033-9391-EE64E7806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7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E3A3-C62A-4142-9035-776A4D7A23B3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8543A-9C1A-4033-9391-EE64E7806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71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E3A3-C62A-4142-9035-776A4D7A23B3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8543A-9C1A-4033-9391-EE64E7806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1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3E3A3-C62A-4142-9035-776A4D7A23B3}" type="datetimeFigureOut">
              <a:rPr lang="en-US" smtClean="0"/>
              <a:t>9/29/2011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8543A-9C1A-4033-9391-EE64E7806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4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Spring Forward, Fall Back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07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Wind </a:t>
            </a:r>
            <a:r>
              <a:rPr lang="en-US" dirty="0" err="1" smtClean="0"/>
              <a:t>Riz</a:t>
            </a:r>
            <a:r>
              <a:rPr lang="en-US" dirty="0" smtClean="0"/>
              <a:t>, Then</a:t>
            </a:r>
            <a:r>
              <a:rPr lang="en-US" baseline="0" dirty="0" smtClean="0"/>
              <a:t> it Blew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72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Rain </a:t>
            </a:r>
            <a:r>
              <a:rPr lang="en-US" dirty="0" err="1" smtClean="0"/>
              <a:t>Friz</a:t>
            </a:r>
            <a:r>
              <a:rPr lang="en-US" dirty="0" smtClean="0"/>
              <a:t>, Then it </a:t>
            </a:r>
            <a:r>
              <a:rPr lang="en-US" dirty="0" err="1" smtClean="0"/>
              <a:t>Snew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vert"/>
          <a:lstStyle/>
          <a:p>
            <a:r>
              <a:rPr lang="en-US" smtClean="0"/>
              <a:t>Rain, Rain, Go Away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8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</a:t>
            </a:r>
            <a:r>
              <a:rPr lang="en-US" baseline="0" dirty="0" smtClean="0"/>
              <a:t> Has Gone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08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Fall Has Fell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5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Winter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is Here…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b"/>
          <a:lstStyle/>
          <a:p>
            <a:pPr lvl="0" algn="ctr"/>
            <a:r>
              <a:rPr lang="en-US" dirty="0" smtClean="0"/>
              <a:t>Let it snow!</a:t>
            </a:r>
          </a:p>
          <a:p>
            <a:pPr lvl="1" algn="ctr"/>
            <a:r>
              <a:rPr lang="en-US" dirty="0" smtClean="0"/>
              <a:t>Let it snow!</a:t>
            </a:r>
          </a:p>
          <a:p>
            <a:pPr lvl="2" algn="ctr"/>
            <a:r>
              <a:rPr lang="en-US" dirty="0" smtClean="0"/>
              <a:t>Let it snow!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917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And it</a:t>
            </a:r>
            <a:r>
              <a:rPr lang="en-US" baseline="0" dirty="0" smtClean="0"/>
              <a:t> is Colder Than Usual!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20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dirty="0" smtClean="0"/>
              <a:t>January</a:t>
            </a:r>
          </a:p>
          <a:p>
            <a:pPr marL="514350" indent="-514350">
              <a:lnSpc>
                <a:spcPct val="20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dirty="0" smtClean="0"/>
              <a:t>February</a:t>
            </a:r>
          </a:p>
          <a:p>
            <a:pPr marL="514350" indent="-514350">
              <a:lnSpc>
                <a:spcPct val="20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dirty="0" smtClean="0"/>
              <a:t>March</a:t>
            </a:r>
          </a:p>
          <a:p>
            <a:pPr marL="914400" lvl="1" indent="-514350">
              <a:lnSpc>
                <a:spcPct val="200000"/>
              </a:lnSpc>
              <a:spcBef>
                <a:spcPts val="300"/>
              </a:spcBef>
              <a:buFont typeface="+mj-lt"/>
              <a:buAutoNum type="alphaLcParenR"/>
            </a:pPr>
            <a:r>
              <a:rPr lang="en-US" dirty="0" smtClean="0"/>
              <a:t>Comes In Like a Lion</a:t>
            </a:r>
          </a:p>
          <a:p>
            <a:pPr marL="914400" lvl="1" indent="-514350">
              <a:lnSpc>
                <a:spcPct val="200000"/>
              </a:lnSpc>
              <a:spcBef>
                <a:spcPts val="300"/>
              </a:spcBef>
              <a:buFont typeface="+mj-lt"/>
              <a:buAutoNum type="alphaLcParenR"/>
            </a:pPr>
            <a:r>
              <a:rPr lang="en-US" dirty="0" smtClean="0"/>
              <a:t>And Goes Out </a:t>
            </a:r>
            <a:r>
              <a:rPr lang="en-US" smtClean="0"/>
              <a:t>Like </a:t>
            </a:r>
            <a:r>
              <a:rPr lang="en-US" smtClean="0"/>
              <a:t>a </a:t>
            </a:r>
            <a:r>
              <a:rPr lang="en-US" dirty="0" smtClean="0"/>
              <a:t>Lamb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14621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68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Spring Forward, Fall Back</vt:lpstr>
      <vt:lpstr>The Wind Riz, Then it Blew</vt:lpstr>
      <vt:lpstr>The Rain Friz, Then it Snew</vt:lpstr>
      <vt:lpstr>Spring Has Gone</vt:lpstr>
      <vt:lpstr>Fall Has Fell</vt:lpstr>
      <vt:lpstr>Winter is Here…</vt:lpstr>
      <vt:lpstr>And it is Colder Than Usual!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eBeth</dc:creator>
  <cp:lastModifiedBy>eBeth</cp:lastModifiedBy>
  <cp:revision>22</cp:revision>
  <dcterms:created xsi:type="dcterms:W3CDTF">2011-09-01T17:37:10Z</dcterms:created>
  <dcterms:modified xsi:type="dcterms:W3CDTF">2011-09-29T11:00:36Z</dcterms:modified>
</cp:coreProperties>
</file>