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4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1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0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DB886-47C6-4B5F-AAB4-6FC11E0DD77B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3B4AF-39B5-4F94-8888-0AA992086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Has Spring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1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Has Sprung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4800" b="1" i="1" u="sng" spc="-3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Grass</a:t>
            </a:r>
            <a:r>
              <a:rPr lang="en-US" dirty="0" smtClean="0"/>
              <a:t> Has </a:t>
            </a:r>
            <a:r>
              <a:rPr lang="en-US" dirty="0" err="1" smtClean="0"/>
              <a:t>Riz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 Wonder Where the </a:t>
            </a:r>
            <a:r>
              <a:rPr lang="en-US" sz="4800" b="1" i="1" u="sng" spc="-3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FLOWERS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/>
              <a:t>Iz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9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Spring Has Spring</vt:lpstr>
      <vt:lpstr>Spring Has Sprung</vt:lpstr>
      <vt:lpstr>The Grass Has Riz</vt:lpstr>
      <vt:lpstr>I Wonder Where the FLOWERS Iz?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eBeth</dc:creator>
  <cp:lastModifiedBy>eBeth</cp:lastModifiedBy>
  <cp:revision>20</cp:revision>
  <dcterms:created xsi:type="dcterms:W3CDTF">2011-08-25T18:28:35Z</dcterms:created>
  <dcterms:modified xsi:type="dcterms:W3CDTF">2011-08-27T15:20:35Z</dcterms:modified>
</cp:coreProperties>
</file>