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6C8C4DC-5C29-4E90-9789-EBBE40FA71EF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58A62FD-1821-431E-BFAA-48832320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dG7KLqvqXwU?version=3&amp;hl=en_U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Pere Marquette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400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Engine, Engine No 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52" y="2770188"/>
            <a:ext cx="4485095" cy="353853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19335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Going Down Chicago 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6" y="2770188"/>
            <a:ext cx="5422807" cy="3538537"/>
          </a:xfrm>
        </p:spPr>
      </p:pic>
      <p:pic>
        <p:nvPicPr>
          <p:cNvPr id="8" name="dG7KLqvqXwU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86400" y="3276600"/>
            <a:ext cx="3657600" cy="2743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1981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5105400" cy="1154097"/>
          </a:xfrm>
        </p:spPr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the Train Should Jump the Track</a:t>
            </a:r>
            <a:endParaRPr lang="en-US" dirty="0"/>
          </a:p>
        </p:txBody>
      </p:sp>
      <p:pic>
        <p:nvPicPr>
          <p:cNvPr id="8" name="Polar Express Owosso, MI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70" end="3324.3333"/>
                  <p14:fade in="1000" out="1000"/>
                  <p14:bmkLst>
                    <p14:bmk name="Bookmark 1" time="5561.9767"/>
                    <p14:bmk name="Bookmark 2" time="27108.0136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736448"/>
            <a:ext cx="4876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38" y="2770188"/>
            <a:ext cx="2963524" cy="3538537"/>
          </a:xfrm>
        </p:spPr>
      </p:pic>
    </p:spTree>
    <p:extLst>
      <p:ext uri="{BB962C8B-B14F-4D97-AF65-F5344CB8AC3E}">
        <p14:creationId xmlns:p14="http://schemas.microsoft.com/office/powerpoint/2010/main" val="47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67925" showWhenStopped="0">
                <p:cTn id="8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6096000" cy="1154097"/>
          </a:xfrm>
        </p:spPr>
        <p:txBody>
          <a:bodyPr/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 You Want Your Money Back?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53" y="2770188"/>
            <a:ext cx="3644693" cy="3538537"/>
          </a:xfrm>
        </p:spPr>
      </p:pic>
    </p:spTree>
    <p:extLst>
      <p:ext uri="{BB962C8B-B14F-4D97-AF65-F5344CB8AC3E}">
        <p14:creationId xmlns:p14="http://schemas.microsoft.com/office/powerpoint/2010/main" val="17000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26</Words>
  <Application>Microsoft Office PowerPoint</Application>
  <PresentationFormat>On-screen Show (4:3)</PresentationFormat>
  <Paragraphs>5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The Pere Marquette</vt:lpstr>
      <vt:lpstr>Engine, Engine No 9</vt:lpstr>
      <vt:lpstr>Going Down Chicago Line</vt:lpstr>
      <vt:lpstr>If the Train Should Jump the Track</vt:lpstr>
      <vt:lpstr>Do You Want Your Money Back?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eBeth</dc:creator>
  <cp:lastModifiedBy>eBeth</cp:lastModifiedBy>
  <cp:revision>48</cp:revision>
  <dcterms:created xsi:type="dcterms:W3CDTF">2011-11-16T14:02:36Z</dcterms:created>
  <dcterms:modified xsi:type="dcterms:W3CDTF">2011-11-19T18:05:07Z</dcterms:modified>
</cp:coreProperties>
</file>