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4" autoAdjust="0"/>
    <p:restoredTop sz="94689" autoAdjust="0"/>
  </p:normalViewPr>
  <p:slideViewPr>
    <p:cSldViewPr>
      <p:cViewPr varScale="1">
        <p:scale>
          <a:sx n="71" d="100"/>
          <a:sy n="71" d="100"/>
        </p:scale>
        <p:origin x="-11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35978E-D26B-405A-AE1E-EEDB8A405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A587E8-EEF9-48DA-8E02-EAD4983B514D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81400"/>
            <a:ext cx="4191000" cy="21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4191000" cy="2133600"/>
          </a:xfrm>
        </p:spPr>
        <p:txBody>
          <a:bodyPr/>
          <a:lstStyle/>
          <a:p>
            <a:r>
              <a:rPr lang="en-US" dirty="0" smtClean="0"/>
              <a:t>Top Ten Reasons to Hire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9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2438400" cy="3590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3048000"/>
          </a:xfrm>
        </p:spPr>
        <p:txBody>
          <a:bodyPr/>
          <a:lstStyle/>
          <a:p>
            <a:r>
              <a:rPr lang="en-US" dirty="0" smtClean="0"/>
              <a:t>2. Basketball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7" y="228600"/>
            <a:ext cx="1171575" cy="1152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895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532 C 0.00729 -0.03194 0.03507 -0.05764 0.04445 -0.05764 C 0.10556 -0.05764 0.16875 0.35695 0.16875 0.77153 C 0.16875 0.56227 0.19983 0.35695 0.22969 0.35695 C 0.26129 0.35695 0.29063 0.56528 0.29063 0.77153 C 0.29063 0.66806 0.30643 0.56227 0.3224 0.56227 C 0.33802 0.56227 0.35347 0.66505 0.35347 0.77153 C 0.35347 0.71783 0.36163 0.66806 0.3691 0.66806 C 0.37726 0.66806 0.38507 0.72083 0.38507 0.77153 C 0.38507 0.74421 0.38924 0.71783 0.39271 0.71783 C 0.39497 0.71783 0.40052 0.74468 0.40052 0.77153 C 0.40052 0.75787 0.40278 0.74421 0.40469 0.74421 C 0.40469 0.74745 0.40886 0.75718 0.40886 0.77153 C 0.40886 0.76412 0.40886 0.75787 0.41094 0.75787 C 0.41094 0.76088 0.41285 0.76482 0.41285 0.77153 C 0.41285 0.76806 0.41285 0.76412 0.41285 0.76088 C 0.41493 0.76088 0.41493 0.76412 0.41493 0.76806 C 0.41702 0.76806 0.41702 0.76482 0.41702 0.76088 C 0.41945 0.76088 0.41945 0.76412 0.41945 0.76806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We complete the team!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1432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81400"/>
            <a:ext cx="296037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966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647700"/>
            <a:ext cx="1828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Football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90748"/>
            <a:ext cx="2128837" cy="435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34" y="1676400"/>
            <a:ext cx="1714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Track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066288" cy="438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44800"/>
            <a:ext cx="3276600" cy="4000500"/>
          </a:xfrm>
        </p:spPr>
      </p:pic>
    </p:spTree>
    <p:extLst>
      <p:ext uri="{BB962C8B-B14F-4D97-AF65-F5344CB8AC3E}">
        <p14:creationId xmlns:p14="http://schemas.microsoft.com/office/powerpoint/2010/main" val="321642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1448577"/>
            <a:ext cx="3172408" cy="3732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Hockey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7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Baseball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31409"/>
            <a:ext cx="2262187" cy="33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1665732"/>
            <a:ext cx="2542032" cy="3297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28" y="3200400"/>
            <a:ext cx="914400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3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248526" cy="214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Wrestling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4212819" cy="318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82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Swimming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537716"/>
            <a:ext cx="2773680" cy="355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764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3E95A8"/>
              </a:clrFrom>
              <a:clrTo>
                <a:srgbClr val="3E95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2784554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Volleyball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3D94A7"/>
              </a:clrFrom>
              <a:clrTo>
                <a:srgbClr val="3D94A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40100"/>
            <a:ext cx="387416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24" y="381000"/>
            <a:ext cx="1143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532 C 0.00729 -0.03194 0.03507 -0.05764 0.04445 -0.05764 C 0.10556 -0.05764 0.16875 0.35695 0.16875 0.77153 C 0.16875 0.56227 0.19983 0.35695 0.22969 0.35695 C 0.26129 0.35695 0.29063 0.56528 0.29063 0.77153 C 0.29063 0.66806 0.30643 0.56227 0.3224 0.56227 C 0.33802 0.56227 0.35347 0.66505 0.35347 0.77153 C 0.35347 0.71783 0.36163 0.66806 0.3691 0.66806 C 0.37726 0.66806 0.38507 0.72083 0.38507 0.77153 C 0.38507 0.74421 0.38924 0.71783 0.39271 0.71783 C 0.39497 0.71783 0.40052 0.74468 0.40052 0.77153 C 0.40052 0.75787 0.40278 0.74421 0.40469 0.74421 C 0.40469 0.74745 0.40886 0.75718 0.40886 0.77153 C 0.40886 0.76412 0.40886 0.75787 0.41094 0.75787 C 0.41094 0.76088 0.41285 0.76482 0.41285 0.77153 C 0.41285 0.76806 0.41285 0.76412 0.41285 0.76088 C 0.41493 0.76088 0.41493 0.76412 0.41493 0.76806 C 0.41702 0.76806 0.41702 0.76482 0.41702 0.76088 C 0.41945 0.76088 0.41945 0.76412 0.41945 0.7680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657600" cy="291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Gymnastics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6" y="3657600"/>
            <a:ext cx="1506233" cy="213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04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4941</TotalTime>
  <Words>46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Top Ten Reasons to Hire Me</vt:lpstr>
      <vt:lpstr>10. Football</vt:lpstr>
      <vt:lpstr>9. Track</vt:lpstr>
      <vt:lpstr>8. Hockey</vt:lpstr>
      <vt:lpstr>7. Baseball</vt:lpstr>
      <vt:lpstr>6. Wrestling</vt:lpstr>
      <vt:lpstr>5. Swimming</vt:lpstr>
      <vt:lpstr>4. Volleyball</vt:lpstr>
      <vt:lpstr>3. Gymnastics</vt:lpstr>
      <vt:lpstr>2. Basketball</vt:lpstr>
      <vt:lpstr>1. We complete the team!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eBeth</dc:creator>
  <cp:lastModifiedBy>eBeth</cp:lastModifiedBy>
  <cp:revision>34</cp:revision>
  <dcterms:created xsi:type="dcterms:W3CDTF">2011-11-10T12:49:25Z</dcterms:created>
  <dcterms:modified xsi:type="dcterms:W3CDTF">2011-11-13T23:10:28Z</dcterms:modified>
</cp:coreProperties>
</file>