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02A30-2F4D-4454-B454-6EB4F10ADF31}" type="datetimeFigureOut">
              <a:rPr lang="en-US" smtClean="0"/>
              <a:t>1/2/2012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CA3D4-53B2-4FF5-9F30-7D4302676E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08549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02A30-2F4D-4454-B454-6EB4F10ADF31}" type="datetimeFigureOut">
              <a:rPr lang="en-US" smtClean="0"/>
              <a:t>1/2/2012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CA3D4-53B2-4FF5-9F30-7D4302676E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24223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02A30-2F4D-4454-B454-6EB4F10ADF31}" type="datetimeFigureOut">
              <a:rPr lang="en-US" smtClean="0"/>
              <a:t>1/2/2012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CA3D4-53B2-4FF5-9F30-7D4302676E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19856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02A30-2F4D-4454-B454-6EB4F10ADF31}" type="datetimeFigureOut">
              <a:rPr lang="en-US" smtClean="0"/>
              <a:t>1/2/2012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CA3D4-53B2-4FF5-9F30-7D4302676E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9187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02A30-2F4D-4454-B454-6EB4F10ADF31}" type="datetimeFigureOut">
              <a:rPr lang="en-US" smtClean="0"/>
              <a:t>1/2/2012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CA3D4-53B2-4FF5-9F30-7D4302676E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2705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02A30-2F4D-4454-B454-6EB4F10ADF31}" type="datetimeFigureOut">
              <a:rPr lang="en-US" smtClean="0"/>
              <a:t>1/2/2012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CA3D4-53B2-4FF5-9F30-7D4302676E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7525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02A30-2F4D-4454-B454-6EB4F10ADF31}" type="datetimeFigureOut">
              <a:rPr lang="en-US" smtClean="0"/>
              <a:t>1/2/2012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CA3D4-53B2-4FF5-9F30-7D4302676E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73668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02A30-2F4D-4454-B454-6EB4F10ADF31}" type="datetimeFigureOut">
              <a:rPr lang="en-US" smtClean="0"/>
              <a:t>1/2/2012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CA3D4-53B2-4FF5-9F30-7D4302676E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42442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02A30-2F4D-4454-B454-6EB4F10ADF31}" type="datetimeFigureOut">
              <a:rPr lang="en-US" smtClean="0"/>
              <a:t>1/2/2012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CA3D4-53B2-4FF5-9F30-7D4302676E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80913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02A30-2F4D-4454-B454-6EB4F10ADF31}" type="datetimeFigureOut">
              <a:rPr lang="en-US" smtClean="0"/>
              <a:t>1/2/2012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CA3D4-53B2-4FF5-9F30-7D4302676E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8597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02A30-2F4D-4454-B454-6EB4F10ADF31}" type="datetimeFigureOut">
              <a:rPr lang="en-US" smtClean="0"/>
              <a:t>1/2/2012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CA3D4-53B2-4FF5-9F30-7D4302676E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59174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D02A30-2F4D-4454-B454-6EB4F10ADF31}" type="datetimeFigureOut">
              <a:rPr lang="en-US" smtClean="0"/>
              <a:t>1/2/2012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FCA3D4-53B2-4FF5-9F30-7D4302676E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98519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Asleep at Mouse Gear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Year End Report</a:t>
            </a:r>
          </a:p>
          <a:p>
            <a:r>
              <a:rPr lang="en-US" dirty="0" smtClean="0"/>
              <a:t>2010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54378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Sales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04683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Marketing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0976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worked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YouTube marketing campaign</a:t>
            </a:r>
          </a:p>
          <a:p>
            <a:r>
              <a:rPr lang="en-US" dirty="0" smtClean="0"/>
              <a:t>Collaboration with internet comics</a:t>
            </a:r>
          </a:p>
          <a:p>
            <a:r>
              <a:rPr lang="en-US" dirty="0" smtClean="0"/>
              <a:t>Increased order points to lower price</a:t>
            </a:r>
          </a:p>
          <a:p>
            <a:r>
              <a:rPr lang="en-US" dirty="0" smtClean="0"/>
              <a:t>New products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9693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Didn’t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Radio ad campaign</a:t>
            </a:r>
          </a:p>
          <a:p>
            <a:r>
              <a:rPr lang="en-US" dirty="0" smtClean="0"/>
              <a:t>Free downloads</a:t>
            </a:r>
          </a:p>
          <a:p>
            <a:r>
              <a:rPr lang="en-US" dirty="0" smtClean="0"/>
              <a:t>Asleep at Mouse game app</a:t>
            </a:r>
          </a:p>
          <a:p>
            <a:r>
              <a:rPr lang="en-US" dirty="0" smtClean="0"/>
              <a:t>Facebook presence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13753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Bonus!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Year end party</a:t>
            </a:r>
          </a:p>
          <a:p>
            <a:pPr lvl="1"/>
            <a:r>
              <a:rPr lang="en-US" dirty="0" smtClean="0"/>
              <a:t>Competition for best computer humor video</a:t>
            </a:r>
          </a:p>
          <a:p>
            <a:pPr lvl="2"/>
            <a:r>
              <a:rPr lang="en-US" dirty="0" smtClean="0"/>
              <a:t>See PC Dominos video</a:t>
            </a:r>
          </a:p>
          <a:p>
            <a:r>
              <a:rPr lang="en-US" dirty="0" smtClean="0"/>
              <a:t>Sales bonus of $500</a:t>
            </a:r>
          </a:p>
          <a:p>
            <a:r>
              <a:rPr lang="en-US" dirty="0" smtClean="0"/>
              <a:t>Employee bonus of $100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53155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Elemental</Template>
  <TotalTime>44</TotalTime>
  <Words>68</Words>
  <Application>Microsoft Office PowerPoint</Application>
  <PresentationFormat>On-screen Show (4:3)</PresentationFormat>
  <Paragraphs>21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Asleep at Mouse Gear</vt:lpstr>
      <vt:lpstr>Sales</vt:lpstr>
      <vt:lpstr>Marketing Results</vt:lpstr>
      <vt:lpstr>What worked</vt:lpstr>
      <vt:lpstr>What Didn’t Work</vt:lpstr>
      <vt:lpstr>Bonus!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Asleep at Mouse Gear</dc:title>
  <dc:creator>Clair Dickson</dc:creator>
  <cp:lastModifiedBy>Clair Dickson</cp:lastModifiedBy>
  <cp:revision>4</cp:revision>
  <dcterms:created xsi:type="dcterms:W3CDTF">2012-01-03T02:53:15Z</dcterms:created>
  <dcterms:modified xsi:type="dcterms:W3CDTF">2012-01-03T03:37:36Z</dcterms:modified>
</cp:coreProperties>
</file>